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handoutMasterIdLst>
    <p:handoutMasterId r:id="rId22"/>
  </p:handoutMasterIdLst>
  <p:sldIdLst>
    <p:sldId id="269" r:id="rId2"/>
    <p:sldId id="365" r:id="rId3"/>
    <p:sldId id="357" r:id="rId4"/>
    <p:sldId id="374" r:id="rId5"/>
    <p:sldId id="375" r:id="rId6"/>
    <p:sldId id="376" r:id="rId7"/>
    <p:sldId id="377" r:id="rId8"/>
    <p:sldId id="378" r:id="rId9"/>
    <p:sldId id="379" r:id="rId10"/>
    <p:sldId id="380" r:id="rId11"/>
    <p:sldId id="381" r:id="rId12"/>
    <p:sldId id="383" r:id="rId13"/>
    <p:sldId id="384" r:id="rId14"/>
    <p:sldId id="385" r:id="rId15"/>
    <p:sldId id="386" r:id="rId16"/>
    <p:sldId id="373" r:id="rId17"/>
    <p:sldId id="387" r:id="rId18"/>
    <p:sldId id="388" r:id="rId19"/>
    <p:sldId id="389"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ADB"/>
    <a:srgbClr val="DF4526"/>
    <a:srgbClr val="2F1A45"/>
    <a:srgbClr val="3B3734"/>
    <a:srgbClr val="F38A00"/>
    <a:srgbClr val="D1B400"/>
    <a:srgbClr val="ACA39A"/>
    <a:srgbClr val="8F001A"/>
    <a:srgbClr val="1BA2E2"/>
    <a:srgbClr val="2DAA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94D6B-EF62-4F4F-BC27-7ECFFC342382}" v="833" dt="2022-08-08T23:47:45.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81" autoAdjust="0"/>
    <p:restoredTop sz="85505" autoAdjust="0"/>
  </p:normalViewPr>
  <p:slideViewPr>
    <p:cSldViewPr>
      <p:cViewPr varScale="1">
        <p:scale>
          <a:sx n="97" d="100"/>
          <a:sy n="97" d="100"/>
        </p:scale>
        <p:origin x="248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pehr Sharifi" userId="deebf32b-37d3-4b4f-8004-02524cf683a3" providerId="ADAL" clId="{41EFA18C-C3B6-43B1-A1F3-EDC7D6FDEB99}"/>
    <pc:docChg chg="undo custSel addSld delSld modSld">
      <pc:chgData name="Sepehr Sharifi" userId="deebf32b-37d3-4b4f-8004-02524cf683a3" providerId="ADAL" clId="{41EFA18C-C3B6-43B1-A1F3-EDC7D6FDEB99}" dt="2021-08-30T15:23:24.353" v="3703" actId="20577"/>
      <pc:docMkLst>
        <pc:docMk/>
      </pc:docMkLst>
      <pc:sldChg chg="modSp mod">
        <pc:chgData name="Sepehr Sharifi" userId="deebf32b-37d3-4b4f-8004-02524cf683a3" providerId="ADAL" clId="{41EFA18C-C3B6-43B1-A1F3-EDC7D6FDEB99}" dt="2021-08-30T11:22:28.050" v="5" actId="20577"/>
        <pc:sldMkLst>
          <pc:docMk/>
          <pc:sldMk cId="3694505374" sldId="269"/>
        </pc:sldMkLst>
        <pc:spChg chg="mod">
          <ac:chgData name="Sepehr Sharifi" userId="deebf32b-37d3-4b4f-8004-02524cf683a3" providerId="ADAL" clId="{41EFA18C-C3B6-43B1-A1F3-EDC7D6FDEB99}" dt="2021-08-30T11:22:28.050" v="5" actId="20577"/>
          <ac:spMkLst>
            <pc:docMk/>
            <pc:sldMk cId="3694505374" sldId="269"/>
            <ac:spMk id="22" creationId="{00000000-0000-0000-0000-000000000000}"/>
          </ac:spMkLst>
        </pc:spChg>
      </pc:sldChg>
      <pc:sldChg chg="modSp mod">
        <pc:chgData name="Sepehr Sharifi" userId="deebf32b-37d3-4b4f-8004-02524cf683a3" providerId="ADAL" clId="{41EFA18C-C3B6-43B1-A1F3-EDC7D6FDEB99}" dt="2021-08-30T14:26:37.114" v="3493" actId="404"/>
        <pc:sldMkLst>
          <pc:docMk/>
          <pc:sldMk cId="3540833954" sldId="331"/>
        </pc:sldMkLst>
        <pc:spChg chg="mod">
          <ac:chgData name="Sepehr Sharifi" userId="deebf32b-37d3-4b4f-8004-02524cf683a3" providerId="ADAL" clId="{41EFA18C-C3B6-43B1-A1F3-EDC7D6FDEB99}" dt="2021-08-30T14:26:37.114" v="3493" actId="404"/>
          <ac:spMkLst>
            <pc:docMk/>
            <pc:sldMk cId="3540833954" sldId="331"/>
            <ac:spMk id="3" creationId="{C5B07427-1C19-450E-9A46-EBF4F2C1B325}"/>
          </ac:spMkLst>
        </pc:spChg>
      </pc:sldChg>
      <pc:sldChg chg="modSp mod">
        <pc:chgData name="Sepehr Sharifi" userId="deebf32b-37d3-4b4f-8004-02524cf683a3" providerId="ADAL" clId="{41EFA18C-C3B6-43B1-A1F3-EDC7D6FDEB99}" dt="2021-08-30T14:29:01.751" v="3622" actId="20577"/>
        <pc:sldMkLst>
          <pc:docMk/>
          <pc:sldMk cId="1507956721" sldId="332"/>
        </pc:sldMkLst>
        <pc:spChg chg="mod">
          <ac:chgData name="Sepehr Sharifi" userId="deebf32b-37d3-4b4f-8004-02524cf683a3" providerId="ADAL" clId="{41EFA18C-C3B6-43B1-A1F3-EDC7D6FDEB99}" dt="2021-08-30T14:29:01.751" v="3622" actId="20577"/>
          <ac:spMkLst>
            <pc:docMk/>
            <pc:sldMk cId="1507956721" sldId="332"/>
            <ac:spMk id="3" creationId="{C5B07427-1C19-450E-9A46-EBF4F2C1B325}"/>
          </ac:spMkLst>
        </pc:spChg>
      </pc:sldChg>
      <pc:sldChg chg="delSp modSp mod">
        <pc:chgData name="Sepehr Sharifi" userId="deebf32b-37d3-4b4f-8004-02524cf683a3" providerId="ADAL" clId="{41EFA18C-C3B6-43B1-A1F3-EDC7D6FDEB99}" dt="2021-08-30T14:26:58.438" v="3528" actId="20577"/>
        <pc:sldMkLst>
          <pc:docMk/>
          <pc:sldMk cId="1076229554" sldId="333"/>
        </pc:sldMkLst>
        <pc:spChg chg="mod">
          <ac:chgData name="Sepehr Sharifi" userId="deebf32b-37d3-4b4f-8004-02524cf683a3" providerId="ADAL" clId="{41EFA18C-C3B6-43B1-A1F3-EDC7D6FDEB99}" dt="2021-08-30T14:26:58.438" v="3528" actId="20577"/>
          <ac:spMkLst>
            <pc:docMk/>
            <pc:sldMk cId="1076229554" sldId="333"/>
            <ac:spMk id="3" creationId="{C5B07427-1C19-450E-9A46-EBF4F2C1B325}"/>
          </ac:spMkLst>
        </pc:spChg>
        <pc:spChg chg="del">
          <ac:chgData name="Sepehr Sharifi" userId="deebf32b-37d3-4b4f-8004-02524cf683a3" providerId="ADAL" clId="{41EFA18C-C3B6-43B1-A1F3-EDC7D6FDEB99}" dt="2021-08-30T11:27:40.877" v="86" actId="478"/>
          <ac:spMkLst>
            <pc:docMk/>
            <pc:sldMk cId="1076229554" sldId="333"/>
            <ac:spMk id="4" creationId="{FDB7C3CF-1D4E-4C32-9070-83F6023FCA1F}"/>
          </ac:spMkLst>
        </pc:spChg>
        <pc:spChg chg="del">
          <ac:chgData name="Sepehr Sharifi" userId="deebf32b-37d3-4b4f-8004-02524cf683a3" providerId="ADAL" clId="{41EFA18C-C3B6-43B1-A1F3-EDC7D6FDEB99}" dt="2021-08-30T11:27:40.877" v="86" actId="478"/>
          <ac:spMkLst>
            <pc:docMk/>
            <pc:sldMk cId="1076229554" sldId="333"/>
            <ac:spMk id="14" creationId="{51111C7E-0320-4DA3-9F88-9CD4FF8B340A}"/>
          </ac:spMkLst>
        </pc:spChg>
        <pc:spChg chg="del">
          <ac:chgData name="Sepehr Sharifi" userId="deebf32b-37d3-4b4f-8004-02524cf683a3" providerId="ADAL" clId="{41EFA18C-C3B6-43B1-A1F3-EDC7D6FDEB99}" dt="2021-08-30T11:27:40.877" v="86" actId="478"/>
          <ac:spMkLst>
            <pc:docMk/>
            <pc:sldMk cId="1076229554" sldId="333"/>
            <ac:spMk id="17" creationId="{75013201-4523-43D0-B779-90F760283317}"/>
          </ac:spMkLst>
        </pc:spChg>
        <pc:spChg chg="del">
          <ac:chgData name="Sepehr Sharifi" userId="deebf32b-37d3-4b4f-8004-02524cf683a3" providerId="ADAL" clId="{41EFA18C-C3B6-43B1-A1F3-EDC7D6FDEB99}" dt="2021-08-30T11:27:40.877" v="86" actId="478"/>
          <ac:spMkLst>
            <pc:docMk/>
            <pc:sldMk cId="1076229554" sldId="333"/>
            <ac:spMk id="18" creationId="{5AE65D20-85DE-4364-B522-F970CE571134}"/>
          </ac:spMkLst>
        </pc:spChg>
        <pc:spChg chg="del">
          <ac:chgData name="Sepehr Sharifi" userId="deebf32b-37d3-4b4f-8004-02524cf683a3" providerId="ADAL" clId="{41EFA18C-C3B6-43B1-A1F3-EDC7D6FDEB99}" dt="2021-08-30T11:27:40.877" v="86" actId="478"/>
          <ac:spMkLst>
            <pc:docMk/>
            <pc:sldMk cId="1076229554" sldId="333"/>
            <ac:spMk id="20" creationId="{B4F1F6FD-6EE4-43EC-A901-326D7147C558}"/>
          </ac:spMkLst>
        </pc:spChg>
        <pc:spChg chg="del">
          <ac:chgData name="Sepehr Sharifi" userId="deebf32b-37d3-4b4f-8004-02524cf683a3" providerId="ADAL" clId="{41EFA18C-C3B6-43B1-A1F3-EDC7D6FDEB99}" dt="2021-08-30T11:27:40.877" v="86" actId="478"/>
          <ac:spMkLst>
            <pc:docMk/>
            <pc:sldMk cId="1076229554" sldId="333"/>
            <ac:spMk id="23" creationId="{482B9E71-EE63-4280-A1D4-AA1BF824B8F1}"/>
          </ac:spMkLst>
        </pc:spChg>
        <pc:spChg chg="del">
          <ac:chgData name="Sepehr Sharifi" userId="deebf32b-37d3-4b4f-8004-02524cf683a3" providerId="ADAL" clId="{41EFA18C-C3B6-43B1-A1F3-EDC7D6FDEB99}" dt="2021-08-30T11:27:40.877" v="86" actId="478"/>
          <ac:spMkLst>
            <pc:docMk/>
            <pc:sldMk cId="1076229554" sldId="333"/>
            <ac:spMk id="31" creationId="{43EEA23C-B2D1-40CD-AB58-1849547CE39D}"/>
          </ac:spMkLst>
        </pc:spChg>
        <pc:spChg chg="del">
          <ac:chgData name="Sepehr Sharifi" userId="deebf32b-37d3-4b4f-8004-02524cf683a3" providerId="ADAL" clId="{41EFA18C-C3B6-43B1-A1F3-EDC7D6FDEB99}" dt="2021-08-30T11:27:40.877" v="86" actId="478"/>
          <ac:spMkLst>
            <pc:docMk/>
            <pc:sldMk cId="1076229554" sldId="333"/>
            <ac:spMk id="32" creationId="{B04A14A9-2B1E-404C-8A9F-A1823E600F86}"/>
          </ac:spMkLst>
        </pc:spChg>
        <pc:cxnChg chg="del mod">
          <ac:chgData name="Sepehr Sharifi" userId="deebf32b-37d3-4b4f-8004-02524cf683a3" providerId="ADAL" clId="{41EFA18C-C3B6-43B1-A1F3-EDC7D6FDEB99}" dt="2021-08-30T11:27:40.877" v="86" actId="478"/>
          <ac:cxnSpMkLst>
            <pc:docMk/>
            <pc:sldMk cId="1076229554" sldId="333"/>
            <ac:cxnSpMk id="6" creationId="{5E5326FF-59B3-4CFE-8B8E-A72572EDC0F8}"/>
          </ac:cxnSpMkLst>
        </pc:cxnChg>
        <pc:cxnChg chg="del mod">
          <ac:chgData name="Sepehr Sharifi" userId="deebf32b-37d3-4b4f-8004-02524cf683a3" providerId="ADAL" clId="{41EFA18C-C3B6-43B1-A1F3-EDC7D6FDEB99}" dt="2021-08-30T11:27:40.877" v="86" actId="478"/>
          <ac:cxnSpMkLst>
            <pc:docMk/>
            <pc:sldMk cId="1076229554" sldId="333"/>
            <ac:cxnSpMk id="27" creationId="{7763B923-B09C-47D2-89DA-9782D00C2583}"/>
          </ac:cxnSpMkLst>
        </pc:cxnChg>
        <pc:cxnChg chg="del mod">
          <ac:chgData name="Sepehr Sharifi" userId="deebf32b-37d3-4b4f-8004-02524cf683a3" providerId="ADAL" clId="{41EFA18C-C3B6-43B1-A1F3-EDC7D6FDEB99}" dt="2021-08-30T11:27:40.877" v="86" actId="478"/>
          <ac:cxnSpMkLst>
            <pc:docMk/>
            <pc:sldMk cId="1076229554" sldId="333"/>
            <ac:cxnSpMk id="30" creationId="{DD79D56B-D764-44DB-B011-61710D1F9BE9}"/>
          </ac:cxnSpMkLst>
        </pc:cxnChg>
      </pc:sldChg>
      <pc:sldChg chg="del">
        <pc:chgData name="Sepehr Sharifi" userId="deebf32b-37d3-4b4f-8004-02524cf683a3" providerId="ADAL" clId="{41EFA18C-C3B6-43B1-A1F3-EDC7D6FDEB99}" dt="2021-08-30T11:43:28.528" v="1341" actId="47"/>
        <pc:sldMkLst>
          <pc:docMk/>
          <pc:sldMk cId="2997700140" sldId="339"/>
        </pc:sldMkLst>
      </pc:sldChg>
      <pc:sldChg chg="mod modShow">
        <pc:chgData name="Sepehr Sharifi" userId="deebf32b-37d3-4b4f-8004-02524cf683a3" providerId="ADAL" clId="{41EFA18C-C3B6-43B1-A1F3-EDC7D6FDEB99}" dt="2021-08-30T12:20:41.820" v="2573" actId="729"/>
        <pc:sldMkLst>
          <pc:docMk/>
          <pc:sldMk cId="2916060266" sldId="340"/>
        </pc:sldMkLst>
      </pc:sldChg>
      <pc:sldChg chg="del">
        <pc:chgData name="Sepehr Sharifi" userId="deebf32b-37d3-4b4f-8004-02524cf683a3" providerId="ADAL" clId="{41EFA18C-C3B6-43B1-A1F3-EDC7D6FDEB99}" dt="2021-08-30T11:43:30.621" v="1342" actId="47"/>
        <pc:sldMkLst>
          <pc:docMk/>
          <pc:sldMk cId="3103424997" sldId="341"/>
        </pc:sldMkLst>
      </pc:sldChg>
      <pc:sldChg chg="delSp modSp mod">
        <pc:chgData name="Sepehr Sharifi" userId="deebf32b-37d3-4b4f-8004-02524cf683a3" providerId="ADAL" clId="{41EFA18C-C3B6-43B1-A1F3-EDC7D6FDEB99}" dt="2021-08-30T15:23:24.353" v="3703" actId="20577"/>
        <pc:sldMkLst>
          <pc:docMk/>
          <pc:sldMk cId="1277542103" sldId="342"/>
        </pc:sldMkLst>
        <pc:spChg chg="mod">
          <ac:chgData name="Sepehr Sharifi" userId="deebf32b-37d3-4b4f-8004-02524cf683a3" providerId="ADAL" clId="{41EFA18C-C3B6-43B1-A1F3-EDC7D6FDEB99}" dt="2021-08-30T15:23:24.353" v="3703" actId="20577"/>
          <ac:spMkLst>
            <pc:docMk/>
            <pc:sldMk cId="1277542103" sldId="342"/>
            <ac:spMk id="3" creationId="{C5B07427-1C19-450E-9A46-EBF4F2C1B325}"/>
          </ac:spMkLst>
        </pc:spChg>
        <pc:picChg chg="del">
          <ac:chgData name="Sepehr Sharifi" userId="deebf32b-37d3-4b4f-8004-02524cf683a3" providerId="ADAL" clId="{41EFA18C-C3B6-43B1-A1F3-EDC7D6FDEB99}" dt="2021-08-30T11:34:54.079" v="839" actId="478"/>
          <ac:picMkLst>
            <pc:docMk/>
            <pc:sldMk cId="1277542103" sldId="342"/>
            <ac:picMk id="7" creationId="{3440FC7C-E2F6-47B2-B068-48C6B0E31A7A}"/>
          </ac:picMkLst>
        </pc:picChg>
      </pc:sldChg>
      <pc:sldChg chg="modSp add mod">
        <pc:chgData name="Sepehr Sharifi" userId="deebf32b-37d3-4b4f-8004-02524cf683a3" providerId="ADAL" clId="{41EFA18C-C3B6-43B1-A1F3-EDC7D6FDEB99}" dt="2021-08-30T12:20:27.401" v="2571" actId="404"/>
        <pc:sldMkLst>
          <pc:docMk/>
          <pc:sldMk cId="3709691530" sldId="343"/>
        </pc:sldMkLst>
        <pc:spChg chg="mod">
          <ac:chgData name="Sepehr Sharifi" userId="deebf32b-37d3-4b4f-8004-02524cf683a3" providerId="ADAL" clId="{41EFA18C-C3B6-43B1-A1F3-EDC7D6FDEB99}" dt="2021-08-30T11:43:45.006" v="1354" actId="20577"/>
          <ac:spMkLst>
            <pc:docMk/>
            <pc:sldMk cId="3709691530" sldId="343"/>
            <ac:spMk id="2" creationId="{ED99F0B4-1F34-4A1D-9C33-8B940D6896C2}"/>
          </ac:spMkLst>
        </pc:spChg>
        <pc:spChg chg="mod">
          <ac:chgData name="Sepehr Sharifi" userId="deebf32b-37d3-4b4f-8004-02524cf683a3" providerId="ADAL" clId="{41EFA18C-C3B6-43B1-A1F3-EDC7D6FDEB99}" dt="2021-08-30T12:20:27.401" v="2571" actId="404"/>
          <ac:spMkLst>
            <pc:docMk/>
            <pc:sldMk cId="3709691530" sldId="343"/>
            <ac:spMk id="3" creationId="{C5B07427-1C19-450E-9A46-EBF4F2C1B325}"/>
          </ac:spMkLst>
        </pc:spChg>
      </pc:sldChg>
      <pc:sldChg chg="modSp add mod">
        <pc:chgData name="Sepehr Sharifi" userId="deebf32b-37d3-4b4f-8004-02524cf683a3" providerId="ADAL" clId="{41EFA18C-C3B6-43B1-A1F3-EDC7D6FDEB99}" dt="2021-08-30T12:23:30.222" v="2828" actId="20577"/>
        <pc:sldMkLst>
          <pc:docMk/>
          <pc:sldMk cId="2050429849" sldId="344"/>
        </pc:sldMkLst>
        <pc:spChg chg="mod">
          <ac:chgData name="Sepehr Sharifi" userId="deebf32b-37d3-4b4f-8004-02524cf683a3" providerId="ADAL" clId="{41EFA18C-C3B6-43B1-A1F3-EDC7D6FDEB99}" dt="2021-08-30T12:23:30.222" v="2828" actId="20577"/>
          <ac:spMkLst>
            <pc:docMk/>
            <pc:sldMk cId="2050429849" sldId="344"/>
            <ac:spMk id="3" creationId="{C5B07427-1C19-450E-9A46-EBF4F2C1B325}"/>
          </ac:spMkLst>
        </pc:spChg>
      </pc:sldChg>
      <pc:sldChg chg="modSp add mod">
        <pc:chgData name="Sepehr Sharifi" userId="deebf32b-37d3-4b4f-8004-02524cf683a3" providerId="ADAL" clId="{41EFA18C-C3B6-43B1-A1F3-EDC7D6FDEB99}" dt="2021-08-30T12:20:58.145" v="2575" actId="14100"/>
        <pc:sldMkLst>
          <pc:docMk/>
          <pc:sldMk cId="1038410773" sldId="345"/>
        </pc:sldMkLst>
        <pc:spChg chg="mod">
          <ac:chgData name="Sepehr Sharifi" userId="deebf32b-37d3-4b4f-8004-02524cf683a3" providerId="ADAL" clId="{41EFA18C-C3B6-43B1-A1F3-EDC7D6FDEB99}" dt="2021-08-30T12:20:58.145" v="2575" actId="14100"/>
          <ac:spMkLst>
            <pc:docMk/>
            <pc:sldMk cId="1038410773" sldId="345"/>
            <ac:spMk id="3" creationId="{C5B07427-1C19-450E-9A46-EBF4F2C1B325}"/>
          </ac:spMkLst>
        </pc:spChg>
      </pc:sldChg>
      <pc:sldChg chg="modSp add mod">
        <pc:chgData name="Sepehr Sharifi" userId="deebf32b-37d3-4b4f-8004-02524cf683a3" providerId="ADAL" clId="{41EFA18C-C3B6-43B1-A1F3-EDC7D6FDEB99}" dt="2021-08-30T12:34:44.638" v="3346" actId="20577"/>
        <pc:sldMkLst>
          <pc:docMk/>
          <pc:sldMk cId="2528723956" sldId="346"/>
        </pc:sldMkLst>
        <pc:spChg chg="mod">
          <ac:chgData name="Sepehr Sharifi" userId="deebf32b-37d3-4b4f-8004-02524cf683a3" providerId="ADAL" clId="{41EFA18C-C3B6-43B1-A1F3-EDC7D6FDEB99}" dt="2021-08-30T12:34:44.638" v="3346" actId="20577"/>
          <ac:spMkLst>
            <pc:docMk/>
            <pc:sldMk cId="2528723956" sldId="346"/>
            <ac:spMk id="3" creationId="{C5B07427-1C19-450E-9A46-EBF4F2C1B325}"/>
          </ac:spMkLst>
        </pc:spChg>
      </pc:sldChg>
    </pc:docChg>
  </pc:docChgLst>
  <pc:docChgLst>
    <pc:chgData name="Sepehr Sharifi" userId="deebf32b-37d3-4b4f-8004-02524cf683a3" providerId="ADAL" clId="{44F466A3-58C1-4C42-9DF3-29EA19B1FF2D}"/>
    <pc:docChg chg="undo custSel addSld delSld modSld sldOrd addSection delSection">
      <pc:chgData name="Sepehr Sharifi" userId="deebf32b-37d3-4b4f-8004-02524cf683a3" providerId="ADAL" clId="{44F466A3-58C1-4C42-9DF3-29EA19B1FF2D}" dt="2021-06-07T03:38:25.483" v="1930" actId="20577"/>
      <pc:docMkLst>
        <pc:docMk/>
      </pc:docMkLst>
      <pc:sldChg chg="modSp mod">
        <pc:chgData name="Sepehr Sharifi" userId="deebf32b-37d3-4b4f-8004-02524cf683a3" providerId="ADAL" clId="{44F466A3-58C1-4C42-9DF3-29EA19B1FF2D}" dt="2021-06-07T01:41:37.434" v="3" actId="20577"/>
        <pc:sldMkLst>
          <pc:docMk/>
          <pc:sldMk cId="3694505374" sldId="269"/>
        </pc:sldMkLst>
        <pc:spChg chg="mod">
          <ac:chgData name="Sepehr Sharifi" userId="deebf32b-37d3-4b4f-8004-02524cf683a3" providerId="ADAL" clId="{44F466A3-58C1-4C42-9DF3-29EA19B1FF2D}" dt="2021-06-07T01:41:37.434" v="3" actId="20577"/>
          <ac:spMkLst>
            <pc:docMk/>
            <pc:sldMk cId="3694505374" sldId="269"/>
            <ac:spMk id="22" creationId="{00000000-0000-0000-0000-000000000000}"/>
          </ac:spMkLst>
        </pc:spChg>
      </pc:sldChg>
      <pc:sldChg chg="del">
        <pc:chgData name="Sepehr Sharifi" userId="deebf32b-37d3-4b4f-8004-02524cf683a3" providerId="ADAL" clId="{44F466A3-58C1-4C42-9DF3-29EA19B1FF2D}" dt="2021-06-07T01:42:02.167" v="4" actId="47"/>
        <pc:sldMkLst>
          <pc:docMk/>
          <pc:sldMk cId="2474567161" sldId="324"/>
        </pc:sldMkLst>
      </pc:sldChg>
      <pc:sldChg chg="del">
        <pc:chgData name="Sepehr Sharifi" userId="deebf32b-37d3-4b4f-8004-02524cf683a3" providerId="ADAL" clId="{44F466A3-58C1-4C42-9DF3-29EA19B1FF2D}" dt="2021-06-07T01:42:02.167" v="4" actId="47"/>
        <pc:sldMkLst>
          <pc:docMk/>
          <pc:sldMk cId="1003014202" sldId="325"/>
        </pc:sldMkLst>
      </pc:sldChg>
      <pc:sldChg chg="del">
        <pc:chgData name="Sepehr Sharifi" userId="deebf32b-37d3-4b4f-8004-02524cf683a3" providerId="ADAL" clId="{44F466A3-58C1-4C42-9DF3-29EA19B1FF2D}" dt="2021-06-07T01:42:02.167" v="4" actId="47"/>
        <pc:sldMkLst>
          <pc:docMk/>
          <pc:sldMk cId="1828964397" sldId="327"/>
        </pc:sldMkLst>
      </pc:sldChg>
      <pc:sldChg chg="modSp mod">
        <pc:chgData name="Sepehr Sharifi" userId="deebf32b-37d3-4b4f-8004-02524cf683a3" providerId="ADAL" clId="{44F466A3-58C1-4C42-9DF3-29EA19B1FF2D}" dt="2021-06-07T03:24:04.954" v="1775" actId="20577"/>
        <pc:sldMkLst>
          <pc:docMk/>
          <pc:sldMk cId="375577766" sldId="328"/>
        </pc:sldMkLst>
        <pc:spChg chg="mod">
          <ac:chgData name="Sepehr Sharifi" userId="deebf32b-37d3-4b4f-8004-02524cf683a3" providerId="ADAL" clId="{44F466A3-58C1-4C42-9DF3-29EA19B1FF2D}" dt="2021-06-07T03:24:04.954" v="1775" actId="20577"/>
          <ac:spMkLst>
            <pc:docMk/>
            <pc:sldMk cId="375577766" sldId="328"/>
            <ac:spMk id="3" creationId="{C5B07427-1C19-450E-9A46-EBF4F2C1B325}"/>
          </ac:spMkLst>
        </pc:spChg>
      </pc:sldChg>
      <pc:sldChg chg="del">
        <pc:chgData name="Sepehr Sharifi" userId="deebf32b-37d3-4b4f-8004-02524cf683a3" providerId="ADAL" clId="{44F466A3-58C1-4C42-9DF3-29EA19B1FF2D}" dt="2021-06-07T01:44:20.052" v="6" actId="47"/>
        <pc:sldMkLst>
          <pc:docMk/>
          <pc:sldMk cId="2436756880" sldId="329"/>
        </pc:sldMkLst>
      </pc:sldChg>
      <pc:sldChg chg="del">
        <pc:chgData name="Sepehr Sharifi" userId="deebf32b-37d3-4b4f-8004-02524cf683a3" providerId="ADAL" clId="{44F466A3-58C1-4C42-9DF3-29EA19B1FF2D}" dt="2021-06-07T01:44:16.888" v="5" actId="47"/>
        <pc:sldMkLst>
          <pc:docMk/>
          <pc:sldMk cId="2647926964" sldId="330"/>
        </pc:sldMkLst>
      </pc:sldChg>
      <pc:sldChg chg="modSp mod">
        <pc:chgData name="Sepehr Sharifi" userId="deebf32b-37d3-4b4f-8004-02524cf683a3" providerId="ADAL" clId="{44F466A3-58C1-4C42-9DF3-29EA19B1FF2D}" dt="2021-06-07T02:01:56.387" v="94"/>
        <pc:sldMkLst>
          <pc:docMk/>
          <pc:sldMk cId="3540833954" sldId="331"/>
        </pc:sldMkLst>
        <pc:spChg chg="mod">
          <ac:chgData name="Sepehr Sharifi" userId="deebf32b-37d3-4b4f-8004-02524cf683a3" providerId="ADAL" clId="{44F466A3-58C1-4C42-9DF3-29EA19B1FF2D}" dt="2021-06-07T01:50:21.465" v="82" actId="20577"/>
          <ac:spMkLst>
            <pc:docMk/>
            <pc:sldMk cId="3540833954" sldId="331"/>
            <ac:spMk id="2" creationId="{ED99F0B4-1F34-4A1D-9C33-8B940D6896C2}"/>
          </ac:spMkLst>
        </pc:spChg>
        <pc:spChg chg="mod">
          <ac:chgData name="Sepehr Sharifi" userId="deebf32b-37d3-4b4f-8004-02524cf683a3" providerId="ADAL" clId="{44F466A3-58C1-4C42-9DF3-29EA19B1FF2D}" dt="2021-06-07T02:01:56.387" v="94"/>
          <ac:spMkLst>
            <pc:docMk/>
            <pc:sldMk cId="3540833954" sldId="331"/>
            <ac:spMk id="3" creationId="{C5B07427-1C19-450E-9A46-EBF4F2C1B325}"/>
          </ac:spMkLst>
        </pc:spChg>
      </pc:sldChg>
      <pc:sldChg chg="modSp mod">
        <pc:chgData name="Sepehr Sharifi" userId="deebf32b-37d3-4b4f-8004-02524cf683a3" providerId="ADAL" clId="{44F466A3-58C1-4C42-9DF3-29EA19B1FF2D}" dt="2021-06-07T03:38:25.483" v="1930" actId="20577"/>
        <pc:sldMkLst>
          <pc:docMk/>
          <pc:sldMk cId="1507956721" sldId="332"/>
        </pc:sldMkLst>
        <pc:spChg chg="mod">
          <ac:chgData name="Sepehr Sharifi" userId="deebf32b-37d3-4b4f-8004-02524cf683a3" providerId="ADAL" clId="{44F466A3-58C1-4C42-9DF3-29EA19B1FF2D}" dt="2021-06-07T03:38:25.483" v="1930" actId="20577"/>
          <ac:spMkLst>
            <pc:docMk/>
            <pc:sldMk cId="1507956721" sldId="332"/>
            <ac:spMk id="3" creationId="{C5B07427-1C19-450E-9A46-EBF4F2C1B325}"/>
          </ac:spMkLst>
        </pc:spChg>
      </pc:sldChg>
      <pc:sldChg chg="addSp modSp add mod ord">
        <pc:chgData name="Sepehr Sharifi" userId="deebf32b-37d3-4b4f-8004-02524cf683a3" providerId="ADAL" clId="{44F466A3-58C1-4C42-9DF3-29EA19B1FF2D}" dt="2021-06-07T02:30:15.024" v="535" actId="1076"/>
        <pc:sldMkLst>
          <pc:docMk/>
          <pc:sldMk cId="1076229554" sldId="333"/>
        </pc:sldMkLst>
        <pc:spChg chg="mod">
          <ac:chgData name="Sepehr Sharifi" userId="deebf32b-37d3-4b4f-8004-02524cf683a3" providerId="ADAL" clId="{44F466A3-58C1-4C42-9DF3-29EA19B1FF2D}" dt="2021-06-07T02:02:21.576" v="114" actId="20577"/>
          <ac:spMkLst>
            <pc:docMk/>
            <pc:sldMk cId="1076229554" sldId="333"/>
            <ac:spMk id="2" creationId="{ED99F0B4-1F34-4A1D-9C33-8B940D6896C2}"/>
          </ac:spMkLst>
        </pc:spChg>
        <pc:spChg chg="mod">
          <ac:chgData name="Sepehr Sharifi" userId="deebf32b-37d3-4b4f-8004-02524cf683a3" providerId="ADAL" clId="{44F466A3-58C1-4C42-9DF3-29EA19B1FF2D}" dt="2021-06-07T02:30:11.436" v="533" actId="20577"/>
          <ac:spMkLst>
            <pc:docMk/>
            <pc:sldMk cId="1076229554" sldId="333"/>
            <ac:spMk id="3" creationId="{C5B07427-1C19-450E-9A46-EBF4F2C1B325}"/>
          </ac:spMkLst>
        </pc:spChg>
        <pc:picChg chg="add mod">
          <ac:chgData name="Sepehr Sharifi" userId="deebf32b-37d3-4b4f-8004-02524cf683a3" providerId="ADAL" clId="{44F466A3-58C1-4C42-9DF3-29EA19B1FF2D}" dt="2021-06-07T02:30:15.024" v="535" actId="1076"/>
          <ac:picMkLst>
            <pc:docMk/>
            <pc:sldMk cId="1076229554" sldId="333"/>
            <ac:picMk id="5" creationId="{C191F7AF-3352-4976-8310-9BF0D85701B6}"/>
          </ac:picMkLst>
        </pc:picChg>
        <pc:picChg chg="add mod">
          <ac:chgData name="Sepehr Sharifi" userId="deebf32b-37d3-4b4f-8004-02524cf683a3" providerId="ADAL" clId="{44F466A3-58C1-4C42-9DF3-29EA19B1FF2D}" dt="2021-06-07T02:30:12.904" v="534" actId="1076"/>
          <ac:picMkLst>
            <pc:docMk/>
            <pc:sldMk cId="1076229554" sldId="333"/>
            <ac:picMk id="7" creationId="{EB6A7459-275C-4B9B-96F9-839FF9BA99CE}"/>
          </ac:picMkLst>
        </pc:picChg>
      </pc:sldChg>
      <pc:sldChg chg="del">
        <pc:chgData name="Sepehr Sharifi" userId="deebf32b-37d3-4b4f-8004-02524cf683a3" providerId="ADAL" clId="{44F466A3-58C1-4C42-9DF3-29EA19B1FF2D}" dt="2021-06-07T01:42:02.167" v="4" actId="47"/>
        <pc:sldMkLst>
          <pc:docMk/>
          <pc:sldMk cId="1797203057" sldId="333"/>
        </pc:sldMkLst>
      </pc:sldChg>
      <pc:sldChg chg="modSp add del mod">
        <pc:chgData name="Sepehr Sharifi" userId="deebf32b-37d3-4b4f-8004-02524cf683a3" providerId="ADAL" clId="{44F466A3-58C1-4C42-9DF3-29EA19B1FF2D}" dt="2021-06-07T03:24:33.203" v="1777" actId="47"/>
        <pc:sldMkLst>
          <pc:docMk/>
          <pc:sldMk cId="3600865785" sldId="334"/>
        </pc:sldMkLst>
        <pc:spChg chg="mod">
          <ac:chgData name="Sepehr Sharifi" userId="deebf32b-37d3-4b4f-8004-02524cf683a3" providerId="ADAL" clId="{44F466A3-58C1-4C42-9DF3-29EA19B1FF2D}" dt="2021-06-07T02:02:32.567" v="124" actId="20577"/>
          <ac:spMkLst>
            <pc:docMk/>
            <pc:sldMk cId="3600865785" sldId="334"/>
            <ac:spMk id="2" creationId="{ED99F0B4-1F34-4A1D-9C33-8B940D6896C2}"/>
          </ac:spMkLst>
        </pc:spChg>
        <pc:spChg chg="mod">
          <ac:chgData name="Sepehr Sharifi" userId="deebf32b-37d3-4b4f-8004-02524cf683a3" providerId="ADAL" clId="{44F466A3-58C1-4C42-9DF3-29EA19B1FF2D}" dt="2021-06-07T03:19:57.962" v="1772" actId="20577"/>
          <ac:spMkLst>
            <pc:docMk/>
            <pc:sldMk cId="3600865785" sldId="334"/>
            <ac:spMk id="3" creationId="{C5B07427-1C19-450E-9A46-EBF4F2C1B325}"/>
          </ac:spMkLst>
        </pc:spChg>
      </pc:sldChg>
      <pc:sldChg chg="addSp delSp modSp add mod">
        <pc:chgData name="Sepehr Sharifi" userId="deebf32b-37d3-4b4f-8004-02524cf683a3" providerId="ADAL" clId="{44F466A3-58C1-4C42-9DF3-29EA19B1FF2D}" dt="2021-06-07T02:30:47.968" v="537" actId="1076"/>
        <pc:sldMkLst>
          <pc:docMk/>
          <pc:sldMk cId="4188196488" sldId="335"/>
        </pc:sldMkLst>
        <pc:spChg chg="mod">
          <ac:chgData name="Sepehr Sharifi" userId="deebf32b-37d3-4b4f-8004-02524cf683a3" providerId="ADAL" clId="{44F466A3-58C1-4C42-9DF3-29EA19B1FF2D}" dt="2021-06-07T02:30:06.866" v="530" actId="6549"/>
          <ac:spMkLst>
            <pc:docMk/>
            <pc:sldMk cId="4188196488" sldId="335"/>
            <ac:spMk id="3" creationId="{C5B07427-1C19-450E-9A46-EBF4F2C1B325}"/>
          </ac:spMkLst>
        </pc:spChg>
        <pc:picChg chg="del">
          <ac:chgData name="Sepehr Sharifi" userId="deebf32b-37d3-4b4f-8004-02524cf683a3" providerId="ADAL" clId="{44F466A3-58C1-4C42-9DF3-29EA19B1FF2D}" dt="2021-06-07T02:30:02.060" v="528" actId="478"/>
          <ac:picMkLst>
            <pc:docMk/>
            <pc:sldMk cId="4188196488" sldId="335"/>
            <ac:picMk id="5" creationId="{C191F7AF-3352-4976-8310-9BF0D85701B6}"/>
          </ac:picMkLst>
        </pc:picChg>
        <pc:picChg chg="add mod">
          <ac:chgData name="Sepehr Sharifi" userId="deebf32b-37d3-4b4f-8004-02524cf683a3" providerId="ADAL" clId="{44F466A3-58C1-4C42-9DF3-29EA19B1FF2D}" dt="2021-06-07T02:30:47.968" v="537" actId="1076"/>
          <ac:picMkLst>
            <pc:docMk/>
            <pc:sldMk cId="4188196488" sldId="335"/>
            <ac:picMk id="6" creationId="{F36F67CB-1EC2-45B8-8094-195621D1A74E}"/>
          </ac:picMkLst>
        </pc:picChg>
        <pc:picChg chg="del">
          <ac:chgData name="Sepehr Sharifi" userId="deebf32b-37d3-4b4f-8004-02524cf683a3" providerId="ADAL" clId="{44F466A3-58C1-4C42-9DF3-29EA19B1FF2D}" dt="2021-06-07T02:30:02.540" v="529" actId="478"/>
          <ac:picMkLst>
            <pc:docMk/>
            <pc:sldMk cId="4188196488" sldId="335"/>
            <ac:picMk id="7" creationId="{EB6A7459-275C-4B9B-96F9-839FF9BA99CE}"/>
          </ac:picMkLst>
        </pc:picChg>
      </pc:sldChg>
      <pc:sldChg chg="addSp delSp modSp add mod modClrScheme chgLayout">
        <pc:chgData name="Sepehr Sharifi" userId="deebf32b-37d3-4b4f-8004-02524cf683a3" providerId="ADAL" clId="{44F466A3-58C1-4C42-9DF3-29EA19B1FF2D}" dt="2021-06-07T03:00:41.746" v="782" actId="20577"/>
        <pc:sldMkLst>
          <pc:docMk/>
          <pc:sldMk cId="3280129564" sldId="336"/>
        </pc:sldMkLst>
        <pc:spChg chg="mod">
          <ac:chgData name="Sepehr Sharifi" userId="deebf32b-37d3-4b4f-8004-02524cf683a3" providerId="ADAL" clId="{44F466A3-58C1-4C42-9DF3-29EA19B1FF2D}" dt="2021-06-07T02:43:15.086" v="618" actId="26606"/>
          <ac:spMkLst>
            <pc:docMk/>
            <pc:sldMk cId="3280129564" sldId="336"/>
            <ac:spMk id="2" creationId="{ED99F0B4-1F34-4A1D-9C33-8B940D6896C2}"/>
          </ac:spMkLst>
        </pc:spChg>
        <pc:spChg chg="mod ord">
          <ac:chgData name="Sepehr Sharifi" userId="deebf32b-37d3-4b4f-8004-02524cf683a3" providerId="ADAL" clId="{44F466A3-58C1-4C42-9DF3-29EA19B1FF2D}" dt="2021-06-07T03:00:41.746" v="782" actId="20577"/>
          <ac:spMkLst>
            <pc:docMk/>
            <pc:sldMk cId="3280129564" sldId="336"/>
            <ac:spMk id="3" creationId="{C5B07427-1C19-450E-9A46-EBF4F2C1B325}"/>
          </ac:spMkLst>
        </pc:spChg>
        <pc:picChg chg="add mod">
          <ac:chgData name="Sepehr Sharifi" userId="deebf32b-37d3-4b4f-8004-02524cf683a3" providerId="ADAL" clId="{44F466A3-58C1-4C42-9DF3-29EA19B1FF2D}" dt="2021-06-07T02:43:39.287" v="622" actId="1076"/>
          <ac:picMkLst>
            <pc:docMk/>
            <pc:sldMk cId="3280129564" sldId="336"/>
            <ac:picMk id="5" creationId="{19C42B86-2C8B-4AE0-9261-12DAFBE810F7}"/>
          </ac:picMkLst>
        </pc:picChg>
        <pc:picChg chg="del">
          <ac:chgData name="Sepehr Sharifi" userId="deebf32b-37d3-4b4f-8004-02524cf683a3" providerId="ADAL" clId="{44F466A3-58C1-4C42-9DF3-29EA19B1FF2D}" dt="2021-06-07T02:42:04.793" v="539" actId="478"/>
          <ac:picMkLst>
            <pc:docMk/>
            <pc:sldMk cId="3280129564" sldId="336"/>
            <ac:picMk id="6" creationId="{F36F67CB-1EC2-45B8-8094-195621D1A74E}"/>
          </ac:picMkLst>
        </pc:picChg>
      </pc:sldChg>
      <pc:sldChg chg="delSp modSp add mod ord">
        <pc:chgData name="Sepehr Sharifi" userId="deebf32b-37d3-4b4f-8004-02524cf683a3" providerId="ADAL" clId="{44F466A3-58C1-4C42-9DF3-29EA19B1FF2D}" dt="2021-06-07T03:15:27.277" v="1682" actId="20577"/>
        <pc:sldMkLst>
          <pc:docMk/>
          <pc:sldMk cId="3252001183" sldId="337"/>
        </pc:sldMkLst>
        <pc:spChg chg="mod">
          <ac:chgData name="Sepehr Sharifi" userId="deebf32b-37d3-4b4f-8004-02524cf683a3" providerId="ADAL" clId="{44F466A3-58C1-4C42-9DF3-29EA19B1FF2D}" dt="2021-06-07T03:15:27.277" v="1682" actId="20577"/>
          <ac:spMkLst>
            <pc:docMk/>
            <pc:sldMk cId="3252001183" sldId="337"/>
            <ac:spMk id="3" creationId="{C5B07427-1C19-450E-9A46-EBF4F2C1B325}"/>
          </ac:spMkLst>
        </pc:spChg>
        <pc:picChg chg="del">
          <ac:chgData name="Sepehr Sharifi" userId="deebf32b-37d3-4b4f-8004-02524cf683a3" providerId="ADAL" clId="{44F466A3-58C1-4C42-9DF3-29EA19B1FF2D}" dt="2021-06-07T03:05:19.362" v="786" actId="478"/>
          <ac:picMkLst>
            <pc:docMk/>
            <pc:sldMk cId="3252001183" sldId="337"/>
            <ac:picMk id="6" creationId="{F36F67CB-1EC2-45B8-8094-195621D1A74E}"/>
          </ac:picMkLst>
        </pc:picChg>
      </pc:sldChg>
    </pc:docChg>
  </pc:docChgLst>
  <pc:docChgLst>
    <pc:chgData name="Hamed Mozaffari" userId="5a74413f8736817c" providerId="LiveId" clId="{E4F5F691-A93A-4435-829D-C8B8C6D53458}"/>
    <pc:docChg chg="undo redo custSel mod addSld delSld modSld modMainMaster">
      <pc:chgData name="Hamed Mozaffari" userId="5a74413f8736817c" providerId="LiveId" clId="{E4F5F691-A93A-4435-829D-C8B8C6D53458}" dt="2019-11-18T18:52:18.360" v="7605" actId="20577"/>
      <pc:docMkLst>
        <pc:docMk/>
      </pc:docMkLst>
      <pc:sldChg chg="modSp add del">
        <pc:chgData name="Hamed Mozaffari" userId="5a74413f8736817c" providerId="LiveId" clId="{E4F5F691-A93A-4435-829D-C8B8C6D53458}" dt="2019-11-18T16:40:00.226" v="51" actId="1076"/>
        <pc:sldMkLst>
          <pc:docMk/>
          <pc:sldMk cId="875560913" sldId="267"/>
        </pc:sldMkLst>
        <pc:spChg chg="mod">
          <ac:chgData name="Hamed Mozaffari" userId="5a74413f8736817c" providerId="LiveId" clId="{E4F5F691-A93A-4435-829D-C8B8C6D53458}" dt="2019-11-18T16:38:31.889" v="26"/>
          <ac:spMkLst>
            <pc:docMk/>
            <pc:sldMk cId="875560913" sldId="267"/>
            <ac:spMk id="22" creationId="{00000000-0000-0000-0000-000000000000}"/>
          </ac:spMkLst>
        </pc:spChg>
        <pc:spChg chg="mod">
          <ac:chgData name="Hamed Mozaffari" userId="5a74413f8736817c" providerId="LiveId" clId="{E4F5F691-A93A-4435-829D-C8B8C6D53458}" dt="2019-11-18T16:39:58.203" v="50"/>
          <ac:spMkLst>
            <pc:docMk/>
            <pc:sldMk cId="875560913" sldId="267"/>
            <ac:spMk id="23" creationId="{00000000-0000-0000-0000-000000000000}"/>
          </ac:spMkLst>
        </pc:spChg>
        <pc:spChg chg="mod">
          <ac:chgData name="Hamed Mozaffari" userId="5a74413f8736817c" providerId="LiveId" clId="{E4F5F691-A93A-4435-829D-C8B8C6D53458}" dt="2019-11-18T16:39:16.801" v="49" actId="20577"/>
          <ac:spMkLst>
            <pc:docMk/>
            <pc:sldMk cId="875560913" sldId="267"/>
            <ac:spMk id="24" creationId="{00000000-0000-0000-0000-000000000000}"/>
          </ac:spMkLst>
        </pc:spChg>
        <pc:spChg chg="mod">
          <ac:chgData name="Hamed Mozaffari" userId="5a74413f8736817c" providerId="LiveId" clId="{E4F5F691-A93A-4435-829D-C8B8C6D53458}" dt="2019-11-18T16:40:00.226" v="51" actId="1076"/>
          <ac:spMkLst>
            <pc:docMk/>
            <pc:sldMk cId="875560913" sldId="267"/>
            <ac:spMk id="28" creationId="{00000000-0000-0000-0000-000000000000}"/>
          </ac:spMkLst>
        </pc:spChg>
      </pc:sldChg>
      <pc:sldChg chg="del">
        <pc:chgData name="Hamed Mozaffari" userId="5a74413f8736817c" providerId="LiveId" clId="{E4F5F691-A93A-4435-829D-C8B8C6D53458}" dt="2019-11-18T16:37:50.883" v="10" actId="2696"/>
        <pc:sldMkLst>
          <pc:docMk/>
          <pc:sldMk cId="504607788" sldId="269"/>
        </pc:sldMkLst>
      </pc:sldChg>
      <pc:sldChg chg="del">
        <pc:chgData name="Hamed Mozaffari" userId="5a74413f8736817c" providerId="LiveId" clId="{E4F5F691-A93A-4435-829D-C8B8C6D53458}" dt="2019-11-18T16:37:50.916" v="11" actId="2696"/>
        <pc:sldMkLst>
          <pc:docMk/>
          <pc:sldMk cId="2788427454" sldId="270"/>
        </pc:sldMkLst>
      </pc:sldChg>
      <pc:sldChg chg="add del">
        <pc:chgData name="Hamed Mozaffari" userId="5a74413f8736817c" providerId="LiveId" clId="{E4F5F691-A93A-4435-829D-C8B8C6D53458}" dt="2019-11-18T16:37:56.194" v="19" actId="2696"/>
        <pc:sldMkLst>
          <pc:docMk/>
          <pc:sldMk cId="3512341614" sldId="271"/>
        </pc:sldMkLst>
      </pc:sldChg>
      <pc:sldChg chg="del">
        <pc:chgData name="Hamed Mozaffari" userId="5a74413f8736817c" providerId="LiveId" clId="{E4F5F691-A93A-4435-829D-C8B8C6D53458}" dt="2019-11-18T16:37:50.950" v="12" actId="2696"/>
        <pc:sldMkLst>
          <pc:docMk/>
          <pc:sldMk cId="4132017316" sldId="272"/>
        </pc:sldMkLst>
      </pc:sldChg>
      <pc:sldChg chg="delSp modSp add del">
        <pc:chgData name="Hamed Mozaffari" userId="5a74413f8736817c" providerId="LiveId" clId="{E4F5F691-A93A-4435-829D-C8B8C6D53458}" dt="2019-11-18T16:40:52.836" v="63" actId="2696"/>
        <pc:sldMkLst>
          <pc:docMk/>
          <pc:sldMk cId="2675799853" sldId="274"/>
        </pc:sldMkLst>
        <pc:spChg chg="mod">
          <ac:chgData name="Hamed Mozaffari" userId="5a74413f8736817c" providerId="LiveId" clId="{E4F5F691-A93A-4435-829D-C8B8C6D53458}" dt="2019-11-18T16:40:19.936" v="58" actId="5793"/>
          <ac:spMkLst>
            <pc:docMk/>
            <pc:sldMk cId="2675799853" sldId="274"/>
            <ac:spMk id="3" creationId="{CB2F714D-7A1D-445D-AA6D-0202F8D24B26}"/>
          </ac:spMkLst>
        </pc:spChg>
        <pc:spChg chg="del">
          <ac:chgData name="Hamed Mozaffari" userId="5a74413f8736817c" providerId="LiveId" clId="{E4F5F691-A93A-4435-829D-C8B8C6D53458}" dt="2019-11-18T16:40:17.007" v="56" actId="478"/>
          <ac:spMkLst>
            <pc:docMk/>
            <pc:sldMk cId="2675799853" sldId="274"/>
            <ac:spMk id="6" creationId="{00000000-0000-0000-0000-000000000000}"/>
          </ac:spMkLst>
        </pc:spChg>
        <pc:spChg chg="del">
          <ac:chgData name="Hamed Mozaffari" userId="5a74413f8736817c" providerId="LiveId" clId="{E4F5F691-A93A-4435-829D-C8B8C6D53458}" dt="2019-11-18T16:40:17.984" v="57" actId="478"/>
          <ac:spMkLst>
            <pc:docMk/>
            <pc:sldMk cId="2675799853" sldId="274"/>
            <ac:spMk id="8" creationId="{00000000-0000-0000-0000-000000000000}"/>
          </ac:spMkLst>
        </pc:spChg>
        <pc:picChg chg="del mod">
          <ac:chgData name="Hamed Mozaffari" userId="5a74413f8736817c" providerId="LiveId" clId="{E4F5F691-A93A-4435-829D-C8B8C6D53458}" dt="2019-11-18T16:40:15.364" v="54" actId="478"/>
          <ac:picMkLst>
            <pc:docMk/>
            <pc:sldMk cId="2675799853" sldId="274"/>
            <ac:picMk id="5" creationId="{00000000-0000-0000-0000-000000000000}"/>
          </ac:picMkLst>
        </pc:picChg>
        <pc:picChg chg="del">
          <ac:chgData name="Hamed Mozaffari" userId="5a74413f8736817c" providerId="LiveId" clId="{E4F5F691-A93A-4435-829D-C8B8C6D53458}" dt="2019-11-18T16:40:16.095" v="55" actId="478"/>
          <ac:picMkLst>
            <pc:docMk/>
            <pc:sldMk cId="2675799853" sldId="274"/>
            <ac:picMk id="7" creationId="{00000000-0000-0000-0000-000000000000}"/>
          </ac:picMkLst>
        </pc:picChg>
      </pc:sldChg>
      <pc:sldChg chg="add del">
        <pc:chgData name="Hamed Mozaffari" userId="5a74413f8736817c" providerId="LiveId" clId="{E4F5F691-A93A-4435-829D-C8B8C6D53458}" dt="2019-11-18T16:40:59.205" v="65" actId="2696"/>
        <pc:sldMkLst>
          <pc:docMk/>
          <pc:sldMk cId="2880884146" sldId="275"/>
        </pc:sldMkLst>
      </pc:sldChg>
      <pc:sldChg chg="del">
        <pc:chgData name="Hamed Mozaffari" userId="5a74413f8736817c" providerId="LiveId" clId="{E4F5F691-A93A-4435-829D-C8B8C6D53458}" dt="2019-11-18T16:37:50.135" v="0" actId="2696"/>
        <pc:sldMkLst>
          <pc:docMk/>
          <pc:sldMk cId="3561961633" sldId="275"/>
        </pc:sldMkLst>
      </pc:sldChg>
      <pc:sldChg chg="addSp modSp add">
        <pc:chgData name="Hamed Mozaffari" userId="5a74413f8736817c" providerId="LiveId" clId="{E4F5F691-A93A-4435-829D-C8B8C6D53458}" dt="2019-11-18T17:57:59.348" v="1141" actId="1076"/>
        <pc:sldMkLst>
          <pc:docMk/>
          <pc:sldMk cId="1610743868" sldId="276"/>
        </pc:sldMkLst>
        <pc:spChg chg="mod">
          <ac:chgData name="Hamed Mozaffari" userId="5a74413f8736817c" providerId="LiveId" clId="{E4F5F691-A93A-4435-829D-C8B8C6D53458}" dt="2019-11-18T16:42:52.286" v="81" actId="20577"/>
          <ac:spMkLst>
            <pc:docMk/>
            <pc:sldMk cId="1610743868" sldId="276"/>
            <ac:spMk id="2" creationId="{17BF147D-E6CF-4081-8BD3-3C6421FC06C2}"/>
          </ac:spMkLst>
        </pc:spChg>
        <pc:spChg chg="mod">
          <ac:chgData name="Hamed Mozaffari" userId="5a74413f8736817c" providerId="LiveId" clId="{E4F5F691-A93A-4435-829D-C8B8C6D53458}" dt="2019-11-18T17:57:58.079" v="1140" actId="1076"/>
          <ac:spMkLst>
            <pc:docMk/>
            <pc:sldMk cId="1610743868" sldId="276"/>
            <ac:spMk id="3" creationId="{349D28B5-CF1D-4C61-A615-8B5AABCA2D6A}"/>
          </ac:spMkLst>
        </pc:spChg>
        <pc:spChg chg="add mod">
          <ac:chgData name="Hamed Mozaffari" userId="5a74413f8736817c" providerId="LiveId" clId="{E4F5F691-A93A-4435-829D-C8B8C6D53458}" dt="2019-11-18T17:56:55.509" v="1122" actId="1076"/>
          <ac:spMkLst>
            <pc:docMk/>
            <pc:sldMk cId="1610743868" sldId="276"/>
            <ac:spMk id="4" creationId="{5870245F-0D4B-4F55-A402-4808C363296E}"/>
          </ac:spMkLst>
        </pc:spChg>
        <pc:spChg chg="add mod">
          <ac:chgData name="Hamed Mozaffari" userId="5a74413f8736817c" providerId="LiveId" clId="{E4F5F691-A93A-4435-829D-C8B8C6D53458}" dt="2019-11-18T17:57:52.577" v="1139" actId="14100"/>
          <ac:spMkLst>
            <pc:docMk/>
            <pc:sldMk cId="1610743868" sldId="276"/>
            <ac:spMk id="5" creationId="{4C13E099-E8FD-4D3B-8C47-8A567C651E1C}"/>
          </ac:spMkLst>
        </pc:spChg>
        <pc:picChg chg="add mod">
          <ac:chgData name="Hamed Mozaffari" userId="5a74413f8736817c" providerId="LiveId" clId="{E4F5F691-A93A-4435-829D-C8B8C6D53458}" dt="2019-11-18T17:56:53.123" v="1121" actId="1076"/>
          <ac:picMkLst>
            <pc:docMk/>
            <pc:sldMk cId="1610743868" sldId="276"/>
            <ac:picMk id="2050" creationId="{98EE6DE6-666B-4B70-A993-6A72423EC419}"/>
          </ac:picMkLst>
        </pc:picChg>
        <pc:picChg chg="add mod">
          <ac:chgData name="Hamed Mozaffari" userId="5a74413f8736817c" providerId="LiveId" clId="{E4F5F691-A93A-4435-829D-C8B8C6D53458}" dt="2019-11-18T17:57:59.348" v="1141" actId="1076"/>
          <ac:picMkLst>
            <pc:docMk/>
            <pc:sldMk cId="1610743868" sldId="276"/>
            <ac:picMk id="2052" creationId="{333A9A55-85C2-4B65-B49F-A09D0E2E3793}"/>
          </ac:picMkLst>
        </pc:picChg>
      </pc:sldChg>
      <pc:sldChg chg="del">
        <pc:chgData name="Hamed Mozaffari" userId="5a74413f8736817c" providerId="LiveId" clId="{E4F5F691-A93A-4435-829D-C8B8C6D53458}" dt="2019-11-18T16:37:50.626" v="2" actId="2696"/>
        <pc:sldMkLst>
          <pc:docMk/>
          <pc:sldMk cId="1453655377" sldId="277"/>
        </pc:sldMkLst>
      </pc:sldChg>
      <pc:sldChg chg="modSp add">
        <pc:chgData name="Hamed Mozaffari" userId="5a74413f8736817c" providerId="LiveId" clId="{E4F5F691-A93A-4435-829D-C8B8C6D53458}" dt="2019-11-18T18:14:10.003" v="2570"/>
        <pc:sldMkLst>
          <pc:docMk/>
          <pc:sldMk cId="1542606988" sldId="277"/>
        </pc:sldMkLst>
        <pc:spChg chg="mod">
          <ac:chgData name="Hamed Mozaffari" userId="5a74413f8736817c" providerId="LiveId" clId="{E4F5F691-A93A-4435-829D-C8B8C6D53458}" dt="2019-11-18T18:03:47.792" v="1543" actId="20577"/>
          <ac:spMkLst>
            <pc:docMk/>
            <pc:sldMk cId="1542606988" sldId="277"/>
            <ac:spMk id="2" creationId="{1FF3C1DE-37A4-498F-BCFE-DEF2E4C2C09E}"/>
          </ac:spMkLst>
        </pc:spChg>
        <pc:spChg chg="mod">
          <ac:chgData name="Hamed Mozaffari" userId="5a74413f8736817c" providerId="LiveId" clId="{E4F5F691-A93A-4435-829D-C8B8C6D53458}" dt="2019-11-18T18:14:10.003" v="2570"/>
          <ac:spMkLst>
            <pc:docMk/>
            <pc:sldMk cId="1542606988" sldId="277"/>
            <ac:spMk id="3" creationId="{2B671AAE-13EA-4EC8-9D72-4B750424B4A3}"/>
          </ac:spMkLst>
        </pc:spChg>
      </pc:sldChg>
      <pc:sldChg chg="addSp modSp add">
        <pc:chgData name="Hamed Mozaffari" userId="5a74413f8736817c" providerId="LiveId" clId="{E4F5F691-A93A-4435-829D-C8B8C6D53458}" dt="2019-11-18T17:59:21.391" v="1174" actId="1076"/>
        <pc:sldMkLst>
          <pc:docMk/>
          <pc:sldMk cId="2040510989" sldId="278"/>
        </pc:sldMkLst>
        <pc:spChg chg="mod">
          <ac:chgData name="Hamed Mozaffari" userId="5a74413f8736817c" providerId="LiveId" clId="{E4F5F691-A93A-4435-829D-C8B8C6D53458}" dt="2019-11-18T17:59:21.391" v="1174" actId="1076"/>
          <ac:spMkLst>
            <pc:docMk/>
            <pc:sldMk cId="2040510989" sldId="278"/>
            <ac:spMk id="3" creationId="{349D28B5-CF1D-4C61-A615-8B5AABCA2D6A}"/>
          </ac:spMkLst>
        </pc:spChg>
        <pc:picChg chg="add mod modCrop">
          <ac:chgData name="Hamed Mozaffari" userId="5a74413f8736817c" providerId="LiveId" clId="{E4F5F691-A93A-4435-829D-C8B8C6D53458}" dt="2019-11-18T17:59:16.145" v="1173" actId="1076"/>
          <ac:picMkLst>
            <pc:docMk/>
            <pc:sldMk cId="2040510989" sldId="278"/>
            <ac:picMk id="5" creationId="{AE1A61D7-111B-4450-98C0-8CB121D276D0}"/>
          </ac:picMkLst>
        </pc:picChg>
      </pc:sldChg>
      <pc:sldChg chg="del">
        <pc:chgData name="Hamed Mozaffari" userId="5a74413f8736817c" providerId="LiveId" clId="{E4F5F691-A93A-4435-829D-C8B8C6D53458}" dt="2019-11-18T16:37:50.667" v="3" actId="2696"/>
        <pc:sldMkLst>
          <pc:docMk/>
          <pc:sldMk cId="3793353017" sldId="278"/>
        </pc:sldMkLst>
      </pc:sldChg>
      <pc:sldChg chg="modSp add">
        <pc:chgData name="Hamed Mozaffari" userId="5a74413f8736817c" providerId="LiveId" clId="{E4F5F691-A93A-4435-829D-C8B8C6D53458}" dt="2019-11-18T18:03:41.841" v="1529" actId="20577"/>
        <pc:sldMkLst>
          <pc:docMk/>
          <pc:sldMk cId="3740052457" sldId="279"/>
        </pc:sldMkLst>
        <pc:spChg chg="mod">
          <ac:chgData name="Hamed Mozaffari" userId="5a74413f8736817c" providerId="LiveId" clId="{E4F5F691-A93A-4435-829D-C8B8C6D53458}" dt="2019-11-18T18:03:41.841" v="1529" actId="20577"/>
          <ac:spMkLst>
            <pc:docMk/>
            <pc:sldMk cId="3740052457" sldId="279"/>
            <ac:spMk id="2" creationId="{17BF147D-E6CF-4081-8BD3-3C6421FC06C2}"/>
          </ac:spMkLst>
        </pc:spChg>
        <pc:spChg chg="mod">
          <ac:chgData name="Hamed Mozaffari" userId="5a74413f8736817c" providerId="LiveId" clId="{E4F5F691-A93A-4435-829D-C8B8C6D53458}" dt="2019-11-18T18:02:55.362" v="1490" actId="20577"/>
          <ac:spMkLst>
            <pc:docMk/>
            <pc:sldMk cId="3740052457" sldId="279"/>
            <ac:spMk id="3" creationId="{349D28B5-CF1D-4C61-A615-8B5AABCA2D6A}"/>
          </ac:spMkLst>
        </pc:spChg>
      </pc:sldChg>
      <pc:sldChg chg="del">
        <pc:chgData name="Hamed Mozaffari" userId="5a74413f8736817c" providerId="LiveId" clId="{E4F5F691-A93A-4435-829D-C8B8C6D53458}" dt="2019-11-18T16:37:50.713" v="4" actId="2696"/>
        <pc:sldMkLst>
          <pc:docMk/>
          <pc:sldMk cId="4213354736" sldId="279"/>
        </pc:sldMkLst>
      </pc:sldChg>
      <pc:sldChg chg="modSp add">
        <pc:chgData name="Hamed Mozaffari" userId="5a74413f8736817c" providerId="LiveId" clId="{E4F5F691-A93A-4435-829D-C8B8C6D53458}" dt="2019-11-18T18:18:05.159" v="3085" actId="14"/>
        <pc:sldMkLst>
          <pc:docMk/>
          <pc:sldMk cId="3124912951" sldId="280"/>
        </pc:sldMkLst>
        <pc:spChg chg="mod">
          <ac:chgData name="Hamed Mozaffari" userId="5a74413f8736817c" providerId="LiveId" clId="{E4F5F691-A93A-4435-829D-C8B8C6D53458}" dt="2019-11-18T18:18:05.159" v="3085" actId="14"/>
          <ac:spMkLst>
            <pc:docMk/>
            <pc:sldMk cId="3124912951" sldId="280"/>
            <ac:spMk id="3" creationId="{2B671AAE-13EA-4EC8-9D72-4B750424B4A3}"/>
          </ac:spMkLst>
        </pc:spChg>
      </pc:sldChg>
      <pc:sldChg chg="del">
        <pc:chgData name="Hamed Mozaffari" userId="5a74413f8736817c" providerId="LiveId" clId="{E4F5F691-A93A-4435-829D-C8B8C6D53458}" dt="2019-11-18T16:37:50.733" v="5" actId="2696"/>
        <pc:sldMkLst>
          <pc:docMk/>
          <pc:sldMk cId="3130966354" sldId="281"/>
        </pc:sldMkLst>
      </pc:sldChg>
      <pc:sldChg chg="modSp add">
        <pc:chgData name="Hamed Mozaffari" userId="5a74413f8736817c" providerId="LiveId" clId="{E4F5F691-A93A-4435-829D-C8B8C6D53458}" dt="2019-11-18T18:21:59.067" v="3733"/>
        <pc:sldMkLst>
          <pc:docMk/>
          <pc:sldMk cId="3326274702" sldId="281"/>
        </pc:sldMkLst>
        <pc:spChg chg="mod">
          <ac:chgData name="Hamed Mozaffari" userId="5a74413f8736817c" providerId="LiveId" clId="{E4F5F691-A93A-4435-829D-C8B8C6D53458}" dt="2019-11-18T18:18:25.450" v="3127" actId="20577"/>
          <ac:spMkLst>
            <pc:docMk/>
            <pc:sldMk cId="3326274702" sldId="281"/>
            <ac:spMk id="2" creationId="{5B559992-7F79-4204-A383-3428BD0965CF}"/>
          </ac:spMkLst>
        </pc:spChg>
        <pc:spChg chg="mod">
          <ac:chgData name="Hamed Mozaffari" userId="5a74413f8736817c" providerId="LiveId" clId="{E4F5F691-A93A-4435-829D-C8B8C6D53458}" dt="2019-11-18T18:21:59.067" v="3733"/>
          <ac:spMkLst>
            <pc:docMk/>
            <pc:sldMk cId="3326274702" sldId="281"/>
            <ac:spMk id="3" creationId="{12CA5FCE-9324-4B92-87CA-BCA313018B6B}"/>
          </ac:spMkLst>
        </pc:spChg>
      </pc:sldChg>
      <pc:sldChg chg="addSp modSp add">
        <pc:chgData name="Hamed Mozaffari" userId="5a74413f8736817c" providerId="LiveId" clId="{E4F5F691-A93A-4435-829D-C8B8C6D53458}" dt="2019-11-18T18:28:06.407" v="4660" actId="1076"/>
        <pc:sldMkLst>
          <pc:docMk/>
          <pc:sldMk cId="1724449448" sldId="282"/>
        </pc:sldMkLst>
        <pc:spChg chg="mod">
          <ac:chgData name="Hamed Mozaffari" userId="5a74413f8736817c" providerId="LiveId" clId="{E4F5F691-A93A-4435-829D-C8B8C6D53458}" dt="2019-11-18T18:27:28.981" v="4646" actId="20577"/>
          <ac:spMkLst>
            <pc:docMk/>
            <pc:sldMk cId="1724449448" sldId="282"/>
            <ac:spMk id="2" creationId="{65FB1F71-2138-4F5F-921B-329F2C77604A}"/>
          </ac:spMkLst>
        </pc:spChg>
        <pc:spChg chg="mod">
          <ac:chgData name="Hamed Mozaffari" userId="5a74413f8736817c" providerId="LiveId" clId="{E4F5F691-A93A-4435-829D-C8B8C6D53458}" dt="2019-11-18T18:27:41.031" v="4655" actId="6549"/>
          <ac:spMkLst>
            <pc:docMk/>
            <pc:sldMk cId="1724449448" sldId="282"/>
            <ac:spMk id="3" creationId="{5B7699DF-BE67-48FB-A9A9-8964735E74FF}"/>
          </ac:spMkLst>
        </pc:spChg>
        <pc:picChg chg="add mod">
          <ac:chgData name="Hamed Mozaffari" userId="5a74413f8736817c" providerId="LiveId" clId="{E4F5F691-A93A-4435-829D-C8B8C6D53458}" dt="2019-11-18T18:28:06.407" v="4660" actId="1076"/>
          <ac:picMkLst>
            <pc:docMk/>
            <pc:sldMk cId="1724449448" sldId="282"/>
            <ac:picMk id="5" creationId="{1D361758-B20B-4AFD-AF97-B96F6E8A9A63}"/>
          </ac:picMkLst>
        </pc:picChg>
      </pc:sldChg>
      <pc:sldChg chg="del">
        <pc:chgData name="Hamed Mozaffari" userId="5a74413f8736817c" providerId="LiveId" clId="{E4F5F691-A93A-4435-829D-C8B8C6D53458}" dt="2019-11-18T16:37:50.768" v="6" actId="2696"/>
        <pc:sldMkLst>
          <pc:docMk/>
          <pc:sldMk cId="3002617993" sldId="282"/>
        </pc:sldMkLst>
      </pc:sldChg>
      <pc:sldChg chg="del">
        <pc:chgData name="Hamed Mozaffari" userId="5a74413f8736817c" providerId="LiveId" clId="{E4F5F691-A93A-4435-829D-C8B8C6D53458}" dt="2019-11-18T16:37:50.851" v="9" actId="2696"/>
        <pc:sldMkLst>
          <pc:docMk/>
          <pc:sldMk cId="1594798462" sldId="283"/>
        </pc:sldMkLst>
      </pc:sldChg>
      <pc:sldChg chg="modSp add">
        <pc:chgData name="Hamed Mozaffari" userId="5a74413f8736817c" providerId="LiveId" clId="{E4F5F691-A93A-4435-829D-C8B8C6D53458}" dt="2019-11-18T18:25:22.656" v="4332" actId="20577"/>
        <pc:sldMkLst>
          <pc:docMk/>
          <pc:sldMk cId="3155627896" sldId="283"/>
        </pc:sldMkLst>
        <pc:spChg chg="mod">
          <ac:chgData name="Hamed Mozaffari" userId="5a74413f8736817c" providerId="LiveId" clId="{E4F5F691-A93A-4435-829D-C8B8C6D53458}" dt="2019-11-18T18:25:22.656" v="4332" actId="20577"/>
          <ac:spMkLst>
            <pc:docMk/>
            <pc:sldMk cId="3155627896" sldId="283"/>
            <ac:spMk id="3" creationId="{12CA5FCE-9324-4B92-87CA-BCA313018B6B}"/>
          </ac:spMkLst>
        </pc:spChg>
      </pc:sldChg>
      <pc:sldChg chg="del">
        <pc:chgData name="Hamed Mozaffari" userId="5a74413f8736817c" providerId="LiveId" clId="{E4F5F691-A93A-4435-829D-C8B8C6D53458}" dt="2019-11-18T16:37:50.807" v="7" actId="2696"/>
        <pc:sldMkLst>
          <pc:docMk/>
          <pc:sldMk cId="1507742991" sldId="284"/>
        </pc:sldMkLst>
      </pc:sldChg>
      <pc:sldChg chg="addSp modSp add">
        <pc:chgData name="Hamed Mozaffari" userId="5a74413f8736817c" providerId="LiveId" clId="{E4F5F691-A93A-4435-829D-C8B8C6D53458}" dt="2019-11-18T18:32:26.957" v="5193" actId="1076"/>
        <pc:sldMkLst>
          <pc:docMk/>
          <pc:sldMk cId="2199148011" sldId="284"/>
        </pc:sldMkLst>
        <pc:spChg chg="mod">
          <ac:chgData name="Hamed Mozaffari" userId="5a74413f8736817c" providerId="LiveId" clId="{E4F5F691-A93A-4435-829D-C8B8C6D53458}" dt="2019-11-18T18:31:58.802" v="5177" actId="20577"/>
          <ac:spMkLst>
            <pc:docMk/>
            <pc:sldMk cId="2199148011" sldId="284"/>
            <ac:spMk id="2" creationId="{65FB1F71-2138-4F5F-921B-329F2C77604A}"/>
          </ac:spMkLst>
        </pc:spChg>
        <pc:spChg chg="mod">
          <ac:chgData name="Hamed Mozaffari" userId="5a74413f8736817c" providerId="LiveId" clId="{E4F5F691-A93A-4435-829D-C8B8C6D53458}" dt="2019-11-18T18:29:53.131" v="4916" actId="14100"/>
          <ac:spMkLst>
            <pc:docMk/>
            <pc:sldMk cId="2199148011" sldId="284"/>
            <ac:spMk id="3" creationId="{5B7699DF-BE67-48FB-A9A9-8964735E74FF}"/>
          </ac:spMkLst>
        </pc:spChg>
        <pc:spChg chg="add mod">
          <ac:chgData name="Hamed Mozaffari" userId="5a74413f8736817c" providerId="LiveId" clId="{E4F5F691-A93A-4435-829D-C8B8C6D53458}" dt="2019-11-18T18:32:26.957" v="5193" actId="1076"/>
          <ac:spMkLst>
            <pc:docMk/>
            <pc:sldMk cId="2199148011" sldId="284"/>
            <ac:spMk id="6" creationId="{90EEEF54-C83D-41F6-9F24-11C31F379F33}"/>
          </ac:spMkLst>
        </pc:spChg>
        <pc:picChg chg="mod">
          <ac:chgData name="Hamed Mozaffari" userId="5a74413f8736817c" providerId="LiveId" clId="{E4F5F691-A93A-4435-829D-C8B8C6D53458}" dt="2019-11-18T18:32:01.617" v="5179" actId="1076"/>
          <ac:picMkLst>
            <pc:docMk/>
            <pc:sldMk cId="2199148011" sldId="284"/>
            <ac:picMk id="5" creationId="{1D361758-B20B-4AFD-AF97-B96F6E8A9A63}"/>
          </ac:picMkLst>
        </pc:picChg>
      </pc:sldChg>
      <pc:sldChg chg="del">
        <pc:chgData name="Hamed Mozaffari" userId="5a74413f8736817c" providerId="LiveId" clId="{E4F5F691-A93A-4435-829D-C8B8C6D53458}" dt="2019-11-18T16:37:50.828" v="8" actId="2696"/>
        <pc:sldMkLst>
          <pc:docMk/>
          <pc:sldMk cId="990817667" sldId="285"/>
        </pc:sldMkLst>
      </pc:sldChg>
      <pc:sldChg chg="addSp delSp modSp add del">
        <pc:chgData name="Hamed Mozaffari" userId="5a74413f8736817c" providerId="LiveId" clId="{E4F5F691-A93A-4435-829D-C8B8C6D53458}" dt="2019-11-18T18:35:52.415" v="5588" actId="2696"/>
        <pc:sldMkLst>
          <pc:docMk/>
          <pc:sldMk cId="3179203795" sldId="285"/>
        </pc:sldMkLst>
        <pc:spChg chg="mod">
          <ac:chgData name="Hamed Mozaffari" userId="5a74413f8736817c" providerId="LiveId" clId="{E4F5F691-A93A-4435-829D-C8B8C6D53458}" dt="2019-11-18T18:31:46.377" v="5164" actId="20577"/>
          <ac:spMkLst>
            <pc:docMk/>
            <pc:sldMk cId="3179203795" sldId="285"/>
            <ac:spMk id="3" creationId="{5B7699DF-BE67-48FB-A9A9-8964735E74FF}"/>
          </ac:spMkLst>
        </pc:spChg>
        <pc:spChg chg="add mod">
          <ac:chgData name="Hamed Mozaffari" userId="5a74413f8736817c" providerId="LiveId" clId="{E4F5F691-A93A-4435-829D-C8B8C6D53458}" dt="2019-11-18T18:32:37.491" v="5196" actId="20577"/>
          <ac:spMkLst>
            <pc:docMk/>
            <pc:sldMk cId="3179203795" sldId="285"/>
            <ac:spMk id="7" creationId="{51753981-58A0-4429-91DB-BCE6410B1C93}"/>
          </ac:spMkLst>
        </pc:spChg>
        <pc:picChg chg="del">
          <ac:chgData name="Hamed Mozaffari" userId="5a74413f8736817c" providerId="LiveId" clId="{E4F5F691-A93A-4435-829D-C8B8C6D53458}" dt="2019-11-18T18:30:01.700" v="4918" actId="478"/>
          <ac:picMkLst>
            <pc:docMk/>
            <pc:sldMk cId="3179203795" sldId="285"/>
            <ac:picMk id="5" creationId="{1D361758-B20B-4AFD-AF97-B96F6E8A9A63}"/>
          </ac:picMkLst>
        </pc:picChg>
        <pc:picChg chg="add mod ord">
          <ac:chgData name="Hamed Mozaffari" userId="5a74413f8736817c" providerId="LiveId" clId="{E4F5F691-A93A-4435-829D-C8B8C6D53458}" dt="2019-11-18T18:30:37.174" v="4936" actId="1076"/>
          <ac:picMkLst>
            <pc:docMk/>
            <pc:sldMk cId="3179203795" sldId="285"/>
            <ac:picMk id="6" creationId="{D57FF0DF-6214-4A61-9E20-08223603BD91}"/>
          </ac:picMkLst>
        </pc:picChg>
      </pc:sldChg>
      <pc:sldChg chg="addSp delSp modSp add del">
        <pc:chgData name="Hamed Mozaffari" userId="5a74413f8736817c" providerId="LiveId" clId="{E4F5F691-A93A-4435-829D-C8B8C6D53458}" dt="2019-11-18T18:37:15.582" v="5637" actId="14100"/>
        <pc:sldMkLst>
          <pc:docMk/>
          <pc:sldMk cId="2848507581" sldId="286"/>
        </pc:sldMkLst>
        <pc:spChg chg="mod">
          <ac:chgData name="Hamed Mozaffari" userId="5a74413f8736817c" providerId="LiveId" clId="{E4F5F691-A93A-4435-829D-C8B8C6D53458}" dt="2019-11-18T18:32:59.027" v="5213" actId="20577"/>
          <ac:spMkLst>
            <pc:docMk/>
            <pc:sldMk cId="2848507581" sldId="286"/>
            <ac:spMk id="2" creationId="{AD64E565-D6DD-4B8D-95E7-FE46EBCFAE25}"/>
          </ac:spMkLst>
        </pc:spChg>
        <pc:spChg chg="mod">
          <ac:chgData name="Hamed Mozaffari" userId="5a74413f8736817c" providerId="LiveId" clId="{E4F5F691-A93A-4435-829D-C8B8C6D53458}" dt="2019-11-18T18:36:09.692" v="5599" actId="14100"/>
          <ac:spMkLst>
            <pc:docMk/>
            <pc:sldMk cId="2848507581" sldId="286"/>
            <ac:spMk id="3" creationId="{5357FC91-97D4-4580-8CCF-E584C11C8405}"/>
          </ac:spMkLst>
        </pc:spChg>
        <pc:picChg chg="add del mod">
          <ac:chgData name="Hamed Mozaffari" userId="5a74413f8736817c" providerId="LiveId" clId="{E4F5F691-A93A-4435-829D-C8B8C6D53458}" dt="2019-11-18T18:33:46.051" v="5370"/>
          <ac:picMkLst>
            <pc:docMk/>
            <pc:sldMk cId="2848507581" sldId="286"/>
            <ac:picMk id="5" creationId="{919B405A-02B1-4CB7-AAA7-C0F4F656E53C}"/>
          </ac:picMkLst>
        </pc:picChg>
        <pc:picChg chg="add del mod">
          <ac:chgData name="Hamed Mozaffari" userId="5a74413f8736817c" providerId="LiveId" clId="{E4F5F691-A93A-4435-829D-C8B8C6D53458}" dt="2019-11-18T18:37:09.908" v="5635" actId="1076"/>
          <ac:picMkLst>
            <pc:docMk/>
            <pc:sldMk cId="2848507581" sldId="286"/>
            <ac:picMk id="7" creationId="{314EEB13-8EB4-4D8F-89CA-E7CD50A98755}"/>
          </ac:picMkLst>
        </pc:picChg>
        <pc:picChg chg="add mod">
          <ac:chgData name="Hamed Mozaffari" userId="5a74413f8736817c" providerId="LiveId" clId="{E4F5F691-A93A-4435-829D-C8B8C6D53458}" dt="2019-11-18T18:37:07.945" v="5634" actId="1076"/>
          <ac:picMkLst>
            <pc:docMk/>
            <pc:sldMk cId="2848507581" sldId="286"/>
            <ac:picMk id="9" creationId="{9CAA9138-DF73-4B93-A271-4A8B43DF0081}"/>
          </ac:picMkLst>
        </pc:picChg>
        <pc:picChg chg="add mod modCrop">
          <ac:chgData name="Hamed Mozaffari" userId="5a74413f8736817c" providerId="LiveId" clId="{E4F5F691-A93A-4435-829D-C8B8C6D53458}" dt="2019-11-18T18:37:15.582" v="5637" actId="14100"/>
          <ac:picMkLst>
            <pc:docMk/>
            <pc:sldMk cId="2848507581" sldId="286"/>
            <ac:picMk id="10" creationId="{C3346635-FAB3-4D70-B139-9012A2B8DEC0}"/>
          </ac:picMkLst>
        </pc:picChg>
      </pc:sldChg>
      <pc:sldChg chg="del">
        <pc:chgData name="Hamed Mozaffari" userId="5a74413f8736817c" providerId="LiveId" clId="{E4F5F691-A93A-4435-829D-C8B8C6D53458}" dt="2019-11-18T16:37:50.613" v="1" actId="2696"/>
        <pc:sldMkLst>
          <pc:docMk/>
          <pc:sldMk cId="4154862976" sldId="286"/>
        </pc:sldMkLst>
      </pc:sldChg>
      <pc:sldChg chg="addSp delSp modSp add del">
        <pc:chgData name="Hamed Mozaffari" userId="5a74413f8736817c" providerId="LiveId" clId="{E4F5F691-A93A-4435-829D-C8B8C6D53458}" dt="2019-11-18T18:40:31.583" v="6056" actId="20577"/>
        <pc:sldMkLst>
          <pc:docMk/>
          <pc:sldMk cId="3775023851" sldId="287"/>
        </pc:sldMkLst>
        <pc:spChg chg="mod">
          <ac:chgData name="Hamed Mozaffari" userId="5a74413f8736817c" providerId="LiveId" clId="{E4F5F691-A93A-4435-829D-C8B8C6D53458}" dt="2019-11-18T18:39:35.101" v="5966" actId="1076"/>
          <ac:spMkLst>
            <pc:docMk/>
            <pc:sldMk cId="3775023851" sldId="287"/>
            <ac:spMk id="2" creationId="{AD64E565-D6DD-4B8D-95E7-FE46EBCFAE25}"/>
          </ac:spMkLst>
        </pc:spChg>
        <pc:spChg chg="mod">
          <ac:chgData name="Hamed Mozaffari" userId="5a74413f8736817c" providerId="LiveId" clId="{E4F5F691-A93A-4435-829D-C8B8C6D53458}" dt="2019-11-18T18:39:32.896" v="5964" actId="20577"/>
          <ac:spMkLst>
            <pc:docMk/>
            <pc:sldMk cId="3775023851" sldId="287"/>
            <ac:spMk id="3" creationId="{5357FC91-97D4-4580-8CCF-E584C11C8405}"/>
          </ac:spMkLst>
        </pc:spChg>
        <pc:spChg chg="add mod">
          <ac:chgData name="Hamed Mozaffari" userId="5a74413f8736817c" providerId="LiveId" clId="{E4F5F691-A93A-4435-829D-C8B8C6D53458}" dt="2019-11-18T18:40:31.583" v="6056" actId="20577"/>
          <ac:spMkLst>
            <pc:docMk/>
            <pc:sldMk cId="3775023851" sldId="287"/>
            <ac:spMk id="8" creationId="{883405EB-9EF8-403E-A000-D50E026910A7}"/>
          </ac:spMkLst>
        </pc:spChg>
        <pc:picChg chg="add del mod">
          <ac:chgData name="Hamed Mozaffari" userId="5a74413f8736817c" providerId="LiveId" clId="{E4F5F691-A93A-4435-829D-C8B8C6D53458}" dt="2019-11-18T18:35:56.740" v="5592"/>
          <ac:picMkLst>
            <pc:docMk/>
            <pc:sldMk cId="3775023851" sldId="287"/>
            <ac:picMk id="4" creationId="{5420EA70-B30E-4188-8471-C02E3F4BEE4C}"/>
          </ac:picMkLst>
        </pc:picChg>
        <pc:picChg chg="add mod">
          <ac:chgData name="Hamed Mozaffari" userId="5a74413f8736817c" providerId="LiveId" clId="{E4F5F691-A93A-4435-829D-C8B8C6D53458}" dt="2019-11-18T18:39:00.904" v="5901" actId="1076"/>
          <ac:picMkLst>
            <pc:docMk/>
            <pc:sldMk cId="3775023851" sldId="287"/>
            <ac:picMk id="5" creationId="{4B8D37D2-8F92-4F22-A8EF-2DF26F54D620}"/>
          </ac:picMkLst>
        </pc:picChg>
        <pc:picChg chg="del mod">
          <ac:chgData name="Hamed Mozaffari" userId="5a74413f8736817c" providerId="LiveId" clId="{E4F5F691-A93A-4435-829D-C8B8C6D53458}" dt="2019-11-18T18:35:29.471" v="5581" actId="478"/>
          <ac:picMkLst>
            <pc:docMk/>
            <pc:sldMk cId="3775023851" sldId="287"/>
            <ac:picMk id="7" creationId="{314EEB13-8EB4-4D8F-89CA-E7CD50A98755}"/>
          </ac:picMkLst>
        </pc:picChg>
        <pc:picChg chg="del">
          <ac:chgData name="Hamed Mozaffari" userId="5a74413f8736817c" providerId="LiveId" clId="{E4F5F691-A93A-4435-829D-C8B8C6D53458}" dt="2019-11-18T18:35:29.907" v="5582" actId="478"/>
          <ac:picMkLst>
            <pc:docMk/>
            <pc:sldMk cId="3775023851" sldId="287"/>
            <ac:picMk id="9" creationId="{9CAA9138-DF73-4B93-A271-4A8B43DF0081}"/>
          </ac:picMkLst>
        </pc:picChg>
      </pc:sldChg>
      <pc:sldChg chg="addSp delSp modSp add">
        <pc:chgData name="Hamed Mozaffari" userId="5a74413f8736817c" providerId="LiveId" clId="{E4F5F691-A93A-4435-829D-C8B8C6D53458}" dt="2019-11-18T18:41:38.546" v="6253" actId="1076"/>
        <pc:sldMkLst>
          <pc:docMk/>
          <pc:sldMk cId="2663522162" sldId="288"/>
        </pc:sldMkLst>
        <pc:spChg chg="mod">
          <ac:chgData name="Hamed Mozaffari" userId="5a74413f8736817c" providerId="LiveId" clId="{E4F5F691-A93A-4435-829D-C8B8C6D53458}" dt="2019-11-18T18:41:31.566" v="6251" actId="20577"/>
          <ac:spMkLst>
            <pc:docMk/>
            <pc:sldMk cId="2663522162" sldId="288"/>
            <ac:spMk id="3" creationId="{5357FC91-97D4-4580-8CCF-E584C11C8405}"/>
          </ac:spMkLst>
        </pc:spChg>
        <pc:spChg chg="mod">
          <ac:chgData name="Hamed Mozaffari" userId="5a74413f8736817c" providerId="LiveId" clId="{E4F5F691-A93A-4435-829D-C8B8C6D53458}" dt="2019-11-18T18:40:44.013" v="6080" actId="20577"/>
          <ac:spMkLst>
            <pc:docMk/>
            <pc:sldMk cId="2663522162" sldId="288"/>
            <ac:spMk id="8" creationId="{883405EB-9EF8-403E-A000-D50E026910A7}"/>
          </ac:spMkLst>
        </pc:spChg>
        <pc:picChg chg="add mod">
          <ac:chgData name="Hamed Mozaffari" userId="5a74413f8736817c" providerId="LiveId" clId="{E4F5F691-A93A-4435-829D-C8B8C6D53458}" dt="2019-11-18T18:41:38.546" v="6253" actId="1076"/>
          <ac:picMkLst>
            <pc:docMk/>
            <pc:sldMk cId="2663522162" sldId="288"/>
            <ac:picMk id="4" creationId="{9EFCC2D5-978E-4178-8192-36D25643985B}"/>
          </ac:picMkLst>
        </pc:picChg>
        <pc:picChg chg="del">
          <ac:chgData name="Hamed Mozaffari" userId="5a74413f8736817c" providerId="LiveId" clId="{E4F5F691-A93A-4435-829D-C8B8C6D53458}" dt="2019-11-18T18:40:10.606" v="6033" actId="478"/>
          <ac:picMkLst>
            <pc:docMk/>
            <pc:sldMk cId="2663522162" sldId="288"/>
            <ac:picMk id="5" creationId="{4B8D37D2-8F92-4F22-A8EF-2DF26F54D620}"/>
          </ac:picMkLst>
        </pc:picChg>
      </pc:sldChg>
      <pc:sldChg chg="addSp delSp modSp add">
        <pc:chgData name="Hamed Mozaffari" userId="5a74413f8736817c" providerId="LiveId" clId="{E4F5F691-A93A-4435-829D-C8B8C6D53458}" dt="2019-11-18T18:46:36.671" v="6616" actId="1076"/>
        <pc:sldMkLst>
          <pc:docMk/>
          <pc:sldMk cId="4121766440" sldId="289"/>
        </pc:sldMkLst>
        <pc:spChg chg="mod">
          <ac:chgData name="Hamed Mozaffari" userId="5a74413f8736817c" providerId="LiveId" clId="{E4F5F691-A93A-4435-829D-C8B8C6D53458}" dt="2019-11-18T18:46:00.125" v="6604" actId="20577"/>
          <ac:spMkLst>
            <pc:docMk/>
            <pc:sldMk cId="4121766440" sldId="289"/>
            <ac:spMk id="3" creationId="{5357FC91-97D4-4580-8CCF-E584C11C8405}"/>
          </ac:spMkLst>
        </pc:spChg>
        <pc:spChg chg="add del mod">
          <ac:chgData name="Hamed Mozaffari" userId="5a74413f8736817c" providerId="LiveId" clId="{E4F5F691-A93A-4435-829D-C8B8C6D53458}" dt="2019-11-18T18:44:30.652" v="6503" actId="478"/>
          <ac:spMkLst>
            <pc:docMk/>
            <pc:sldMk cId="4121766440" sldId="289"/>
            <ac:spMk id="7" creationId="{C17DF651-41BC-440A-ABA8-2A7380194FB0}"/>
          </ac:spMkLst>
        </pc:spChg>
        <pc:spChg chg="del">
          <ac:chgData name="Hamed Mozaffari" userId="5a74413f8736817c" providerId="LiveId" clId="{E4F5F691-A93A-4435-829D-C8B8C6D53458}" dt="2019-11-18T18:41:50.884" v="6257" actId="478"/>
          <ac:spMkLst>
            <pc:docMk/>
            <pc:sldMk cId="4121766440" sldId="289"/>
            <ac:spMk id="8" creationId="{883405EB-9EF8-403E-A000-D50E026910A7}"/>
          </ac:spMkLst>
        </pc:spChg>
        <pc:picChg chg="del mod">
          <ac:chgData name="Hamed Mozaffari" userId="5a74413f8736817c" providerId="LiveId" clId="{E4F5F691-A93A-4435-829D-C8B8C6D53458}" dt="2019-11-18T18:41:48.742" v="6256" actId="478"/>
          <ac:picMkLst>
            <pc:docMk/>
            <pc:sldMk cId="4121766440" sldId="289"/>
            <ac:picMk id="4" creationId="{9EFCC2D5-978E-4178-8192-36D25643985B}"/>
          </ac:picMkLst>
        </pc:picChg>
        <pc:picChg chg="add del mod">
          <ac:chgData name="Hamed Mozaffari" userId="5a74413f8736817c" providerId="LiveId" clId="{E4F5F691-A93A-4435-829D-C8B8C6D53458}" dt="2019-11-18T18:44:28.587" v="6502" actId="478"/>
          <ac:picMkLst>
            <pc:docMk/>
            <pc:sldMk cId="4121766440" sldId="289"/>
            <ac:picMk id="5" creationId="{AB406CD0-49E7-4A63-BB72-E16B07B51671}"/>
          </ac:picMkLst>
        </pc:picChg>
        <pc:picChg chg="add del mod">
          <ac:chgData name="Hamed Mozaffari" userId="5a74413f8736817c" providerId="LiveId" clId="{E4F5F691-A93A-4435-829D-C8B8C6D53458}" dt="2019-11-18T18:46:23.465" v="6609"/>
          <ac:picMkLst>
            <pc:docMk/>
            <pc:sldMk cId="4121766440" sldId="289"/>
            <ac:picMk id="6" creationId="{B8B1C5EA-48DA-4F2A-88BA-24752C90F199}"/>
          </ac:picMkLst>
        </pc:picChg>
        <pc:picChg chg="add del mod">
          <ac:chgData name="Hamed Mozaffari" userId="5a74413f8736817c" providerId="LiveId" clId="{E4F5F691-A93A-4435-829D-C8B8C6D53458}" dt="2019-11-18T18:46:29.510" v="6612" actId="478"/>
          <ac:picMkLst>
            <pc:docMk/>
            <pc:sldMk cId="4121766440" sldId="289"/>
            <ac:picMk id="9" creationId="{74326A84-5321-4CE3-8F44-92FFAA1F877B}"/>
          </ac:picMkLst>
        </pc:picChg>
        <pc:picChg chg="add mod">
          <ac:chgData name="Hamed Mozaffari" userId="5a74413f8736817c" providerId="LiveId" clId="{E4F5F691-A93A-4435-829D-C8B8C6D53458}" dt="2019-11-18T18:46:36.671" v="6616" actId="1076"/>
          <ac:picMkLst>
            <pc:docMk/>
            <pc:sldMk cId="4121766440" sldId="289"/>
            <ac:picMk id="10" creationId="{FBBE98A5-91D7-4FD6-8296-3B12CD79C3FC}"/>
          </ac:picMkLst>
        </pc:picChg>
      </pc:sldChg>
      <pc:sldChg chg="addSp delSp modSp add del">
        <pc:chgData name="Hamed Mozaffari" userId="5a74413f8736817c" providerId="LiveId" clId="{E4F5F691-A93A-4435-829D-C8B8C6D53458}" dt="2019-11-18T18:46:37.760" v="6617" actId="2696"/>
        <pc:sldMkLst>
          <pc:docMk/>
          <pc:sldMk cId="3745280295" sldId="290"/>
        </pc:sldMkLst>
        <pc:spChg chg="del">
          <ac:chgData name="Hamed Mozaffari" userId="5a74413f8736817c" providerId="LiveId" clId="{E4F5F691-A93A-4435-829D-C8B8C6D53458}" dt="2019-11-18T18:44:26.021" v="6501" actId="478"/>
          <ac:spMkLst>
            <pc:docMk/>
            <pc:sldMk cId="3745280295" sldId="290"/>
            <ac:spMk id="7" creationId="{C17DF651-41BC-440A-ABA8-2A7380194FB0}"/>
          </ac:spMkLst>
        </pc:spChg>
        <pc:picChg chg="add del mod">
          <ac:chgData name="Hamed Mozaffari" userId="5a74413f8736817c" providerId="LiveId" clId="{E4F5F691-A93A-4435-829D-C8B8C6D53458}" dt="2019-11-18T18:46:31.610" v="6613"/>
          <ac:picMkLst>
            <pc:docMk/>
            <pc:sldMk cId="3745280295" sldId="290"/>
            <ac:picMk id="4" creationId="{7D34A540-3BCB-4326-B2E3-892678CBDAC2}"/>
          </ac:picMkLst>
        </pc:picChg>
        <pc:picChg chg="del">
          <ac:chgData name="Hamed Mozaffari" userId="5a74413f8736817c" providerId="LiveId" clId="{E4F5F691-A93A-4435-829D-C8B8C6D53458}" dt="2019-11-18T18:44:23.751" v="6500" actId="478"/>
          <ac:picMkLst>
            <pc:docMk/>
            <pc:sldMk cId="3745280295" sldId="290"/>
            <ac:picMk id="5" creationId="{AB406CD0-49E7-4A63-BB72-E16B07B51671}"/>
          </ac:picMkLst>
        </pc:picChg>
      </pc:sldChg>
      <pc:sldChg chg="addSp delSp modSp add">
        <pc:chgData name="Hamed Mozaffari" userId="5a74413f8736817c" providerId="LiveId" clId="{E4F5F691-A93A-4435-829D-C8B8C6D53458}" dt="2019-11-18T18:45:12.480" v="6515" actId="1076"/>
        <pc:sldMkLst>
          <pc:docMk/>
          <pc:sldMk cId="3436344236" sldId="291"/>
        </pc:sldMkLst>
        <pc:picChg chg="del">
          <ac:chgData name="Hamed Mozaffari" userId="5a74413f8736817c" providerId="LiveId" clId="{E4F5F691-A93A-4435-829D-C8B8C6D53458}" dt="2019-11-18T18:45:10.107" v="6513" actId="478"/>
          <ac:picMkLst>
            <pc:docMk/>
            <pc:sldMk cId="3436344236" sldId="291"/>
            <ac:picMk id="4" creationId="{7D34A540-3BCB-4326-B2E3-892678CBDAC2}"/>
          </ac:picMkLst>
        </pc:picChg>
        <pc:picChg chg="add mod">
          <ac:chgData name="Hamed Mozaffari" userId="5a74413f8736817c" providerId="LiveId" clId="{E4F5F691-A93A-4435-829D-C8B8C6D53458}" dt="2019-11-18T18:45:12.480" v="6515" actId="1076"/>
          <ac:picMkLst>
            <pc:docMk/>
            <pc:sldMk cId="3436344236" sldId="291"/>
            <ac:picMk id="5" creationId="{DB323EDD-67EB-4EF4-904A-48BE3728A6A2}"/>
          </ac:picMkLst>
        </pc:picChg>
      </pc:sldChg>
      <pc:sldChg chg="modSp add">
        <pc:chgData name="Hamed Mozaffari" userId="5a74413f8736817c" providerId="LiveId" clId="{E4F5F691-A93A-4435-829D-C8B8C6D53458}" dt="2019-11-18T18:50:52.938" v="7424" actId="20577"/>
        <pc:sldMkLst>
          <pc:docMk/>
          <pc:sldMk cId="1190361732" sldId="292"/>
        </pc:sldMkLst>
        <pc:spChg chg="mod">
          <ac:chgData name="Hamed Mozaffari" userId="5a74413f8736817c" providerId="LiveId" clId="{E4F5F691-A93A-4435-829D-C8B8C6D53458}" dt="2019-11-18T18:47:11.067" v="6661" actId="20577"/>
          <ac:spMkLst>
            <pc:docMk/>
            <pc:sldMk cId="1190361732" sldId="292"/>
            <ac:spMk id="2" creationId="{EF94A1FB-6B4F-4530-B4E8-F6C4AED396A0}"/>
          </ac:spMkLst>
        </pc:spChg>
        <pc:spChg chg="mod">
          <ac:chgData name="Hamed Mozaffari" userId="5a74413f8736817c" providerId="LiveId" clId="{E4F5F691-A93A-4435-829D-C8B8C6D53458}" dt="2019-11-18T18:50:52.938" v="7424" actId="20577"/>
          <ac:spMkLst>
            <pc:docMk/>
            <pc:sldMk cId="1190361732" sldId="292"/>
            <ac:spMk id="3" creationId="{4A0097B7-4C94-4353-937A-76A6BA35B507}"/>
          </ac:spMkLst>
        </pc:spChg>
      </pc:sldChg>
      <pc:sldChg chg="addSp delSp modSp add mod setBg modClrScheme chgLayout">
        <pc:chgData name="Hamed Mozaffari" userId="5a74413f8736817c" providerId="LiveId" clId="{E4F5F691-A93A-4435-829D-C8B8C6D53458}" dt="2019-11-18T18:52:18.360" v="7605" actId="20577"/>
        <pc:sldMkLst>
          <pc:docMk/>
          <pc:sldMk cId="4076960708" sldId="293"/>
        </pc:sldMkLst>
        <pc:spChg chg="add mod">
          <ac:chgData name="Hamed Mozaffari" userId="5a74413f8736817c" providerId="LiveId" clId="{E4F5F691-A93A-4435-829D-C8B8C6D53458}" dt="2019-11-18T18:51:43.315" v="7474" actId="26606"/>
          <ac:spMkLst>
            <pc:docMk/>
            <pc:sldMk cId="4076960708" sldId="293"/>
            <ac:spMk id="2" creationId="{DE95B454-71D4-4F35-B178-7580B5913985}"/>
          </ac:spMkLst>
        </pc:spChg>
        <pc:spChg chg="add del mod">
          <ac:chgData name="Hamed Mozaffari" userId="5a74413f8736817c" providerId="LiveId" clId="{E4F5F691-A93A-4435-829D-C8B8C6D53458}" dt="2019-11-18T18:52:18.360" v="7605" actId="20577"/>
          <ac:spMkLst>
            <pc:docMk/>
            <pc:sldMk cId="4076960708" sldId="293"/>
            <ac:spMk id="3" creationId="{7587F435-1D5D-40BF-8B41-7FEFC73911B9}"/>
          </ac:spMkLst>
        </pc:spChg>
      </pc:sldChg>
      <pc:sldMasterChg chg="modSldLayout">
        <pc:chgData name="Hamed Mozaffari" userId="5a74413f8736817c" providerId="LiveId" clId="{E4F5F691-A93A-4435-829D-C8B8C6D53458}" dt="2019-11-18T17:30:04.898" v="226" actId="404"/>
        <pc:sldMasterMkLst>
          <pc:docMk/>
          <pc:sldMasterMk cId="0" sldId="2147483648"/>
        </pc:sldMasterMkLst>
        <pc:sldLayoutChg chg="modSp">
          <pc:chgData name="Hamed Mozaffari" userId="5a74413f8736817c" providerId="LiveId" clId="{E4F5F691-A93A-4435-829D-C8B8C6D53458}" dt="2019-11-18T17:30:04.898" v="226" actId="404"/>
          <pc:sldLayoutMkLst>
            <pc:docMk/>
            <pc:sldMasterMk cId="0" sldId="2147483648"/>
            <pc:sldLayoutMk cId="3036645213" sldId="2147483672"/>
          </pc:sldLayoutMkLst>
          <pc:spChg chg="mod">
            <ac:chgData name="Hamed Mozaffari" userId="5a74413f8736817c" providerId="LiveId" clId="{E4F5F691-A93A-4435-829D-C8B8C6D53458}" dt="2019-11-18T17:30:04.898" v="226" actId="404"/>
            <ac:spMkLst>
              <pc:docMk/>
              <pc:sldMasterMk cId="0" sldId="2147483648"/>
              <pc:sldLayoutMk cId="3036645213" sldId="2147483672"/>
              <ac:spMk id="11" creationId="{00000000-0000-0000-0000-000000000000}"/>
            </ac:spMkLst>
          </pc:spChg>
        </pc:sldLayoutChg>
      </pc:sldMasterChg>
    </pc:docChg>
  </pc:docChgLst>
  <pc:docChgLst>
    <pc:chgData name="Sepehr Sharifi" userId="deebf32b-37d3-4b4f-8004-02524cf683a3" providerId="ADAL" clId="{73393A81-B55F-40B0-A632-708131D31116}"/>
    <pc:docChg chg="modSld">
      <pc:chgData name="Sepehr Sharifi" userId="deebf32b-37d3-4b4f-8004-02524cf683a3" providerId="ADAL" clId="{73393A81-B55F-40B0-A632-708131D31116}" dt="2021-10-29T18:38:57.819" v="4" actId="729"/>
      <pc:docMkLst>
        <pc:docMk/>
      </pc:docMkLst>
      <pc:sldChg chg="modSp mod">
        <pc:chgData name="Sepehr Sharifi" userId="deebf32b-37d3-4b4f-8004-02524cf683a3" providerId="ADAL" clId="{73393A81-B55F-40B0-A632-708131D31116}" dt="2021-10-21T11:55:46.030" v="3" actId="20577"/>
        <pc:sldMkLst>
          <pc:docMk/>
          <pc:sldMk cId="3694505374" sldId="269"/>
        </pc:sldMkLst>
        <pc:spChg chg="mod">
          <ac:chgData name="Sepehr Sharifi" userId="deebf32b-37d3-4b4f-8004-02524cf683a3" providerId="ADAL" clId="{73393A81-B55F-40B0-A632-708131D31116}" dt="2021-10-21T11:55:46.030" v="3" actId="20577"/>
          <ac:spMkLst>
            <pc:docMk/>
            <pc:sldMk cId="3694505374" sldId="269"/>
            <ac:spMk id="22" creationId="{00000000-0000-0000-0000-000000000000}"/>
          </ac:spMkLst>
        </pc:spChg>
      </pc:sldChg>
      <pc:sldChg chg="mod modShow">
        <pc:chgData name="Sepehr Sharifi" userId="deebf32b-37d3-4b4f-8004-02524cf683a3" providerId="ADAL" clId="{73393A81-B55F-40B0-A632-708131D31116}" dt="2021-10-29T18:38:57.819" v="4" actId="729"/>
        <pc:sldMkLst>
          <pc:docMk/>
          <pc:sldMk cId="686415784" sldId="352"/>
        </pc:sldMkLst>
      </pc:sldChg>
    </pc:docChg>
  </pc:docChgLst>
  <pc:docChgLst>
    <pc:chgData name="Sepehr Sharifi" userId="deebf32b-37d3-4b4f-8004-02524cf683a3" providerId="ADAL" clId="{6D655E10-0AA5-40B7-87C1-2EED530122C7}"/>
    <pc:docChg chg="undo redo custSel addSld delSld modSld">
      <pc:chgData name="Sepehr Sharifi" userId="deebf32b-37d3-4b4f-8004-02524cf683a3" providerId="ADAL" clId="{6D655E10-0AA5-40B7-87C1-2EED530122C7}" dt="2021-10-14T05:53:52.722" v="2103" actId="20577"/>
      <pc:docMkLst>
        <pc:docMk/>
      </pc:docMkLst>
      <pc:sldChg chg="modSp mod">
        <pc:chgData name="Sepehr Sharifi" userId="deebf32b-37d3-4b4f-8004-02524cf683a3" providerId="ADAL" clId="{6D655E10-0AA5-40B7-87C1-2EED530122C7}" dt="2021-10-14T04:28:15.023" v="3" actId="20577"/>
        <pc:sldMkLst>
          <pc:docMk/>
          <pc:sldMk cId="3694505374" sldId="269"/>
        </pc:sldMkLst>
        <pc:spChg chg="mod">
          <ac:chgData name="Sepehr Sharifi" userId="deebf32b-37d3-4b4f-8004-02524cf683a3" providerId="ADAL" clId="{6D655E10-0AA5-40B7-87C1-2EED530122C7}" dt="2021-10-14T04:28:15.023" v="3" actId="20577"/>
          <ac:spMkLst>
            <pc:docMk/>
            <pc:sldMk cId="3694505374" sldId="269"/>
            <ac:spMk id="22" creationId="{00000000-0000-0000-0000-000000000000}"/>
          </ac:spMkLst>
        </pc:spChg>
      </pc:sldChg>
      <pc:sldChg chg="modSp mod">
        <pc:chgData name="Sepehr Sharifi" userId="deebf32b-37d3-4b4f-8004-02524cf683a3" providerId="ADAL" clId="{6D655E10-0AA5-40B7-87C1-2EED530122C7}" dt="2021-10-14T05:31:21.257" v="924" actId="20577"/>
        <pc:sldMkLst>
          <pc:docMk/>
          <pc:sldMk cId="1507956721" sldId="332"/>
        </pc:sldMkLst>
        <pc:spChg chg="mod">
          <ac:chgData name="Sepehr Sharifi" userId="deebf32b-37d3-4b4f-8004-02524cf683a3" providerId="ADAL" clId="{6D655E10-0AA5-40B7-87C1-2EED530122C7}" dt="2021-10-14T05:31:21.257" v="924" actId="20577"/>
          <ac:spMkLst>
            <pc:docMk/>
            <pc:sldMk cId="1507956721" sldId="332"/>
            <ac:spMk id="3" creationId="{C5B07427-1C19-450E-9A46-EBF4F2C1B325}"/>
          </ac:spMkLst>
        </pc:spChg>
      </pc:sldChg>
      <pc:sldChg chg="mod modShow">
        <pc:chgData name="Sepehr Sharifi" userId="deebf32b-37d3-4b4f-8004-02524cf683a3" providerId="ADAL" clId="{6D655E10-0AA5-40B7-87C1-2EED530122C7}" dt="2021-10-14T05:29:25.760" v="766" actId="729"/>
        <pc:sldMkLst>
          <pc:docMk/>
          <pc:sldMk cId="1277542103" sldId="342"/>
        </pc:sldMkLst>
      </pc:sldChg>
      <pc:sldChg chg="addSp delSp modSp mod">
        <pc:chgData name="Sepehr Sharifi" userId="deebf32b-37d3-4b4f-8004-02524cf683a3" providerId="ADAL" clId="{6D655E10-0AA5-40B7-87C1-2EED530122C7}" dt="2021-10-14T05:49:44.518" v="2024" actId="20577"/>
        <pc:sldMkLst>
          <pc:docMk/>
          <pc:sldMk cId="2418299829" sldId="344"/>
        </pc:sldMkLst>
        <pc:spChg chg="mod">
          <ac:chgData name="Sepehr Sharifi" userId="deebf32b-37d3-4b4f-8004-02524cf683a3" providerId="ADAL" clId="{6D655E10-0AA5-40B7-87C1-2EED530122C7}" dt="2021-10-14T05:47:52.917" v="2005" actId="5793"/>
          <ac:spMkLst>
            <pc:docMk/>
            <pc:sldMk cId="2418299829" sldId="344"/>
            <ac:spMk id="3" creationId="{C5B07427-1C19-450E-9A46-EBF4F2C1B325}"/>
          </ac:spMkLst>
        </pc:spChg>
        <pc:spChg chg="add mod">
          <ac:chgData name="Sepehr Sharifi" userId="deebf32b-37d3-4b4f-8004-02524cf683a3" providerId="ADAL" clId="{6D655E10-0AA5-40B7-87C1-2EED530122C7}" dt="2021-10-14T05:49:44.518" v="2024" actId="20577"/>
          <ac:spMkLst>
            <pc:docMk/>
            <pc:sldMk cId="2418299829" sldId="344"/>
            <ac:spMk id="8" creationId="{4176D3BB-19C9-4C26-8627-721A58CEF655}"/>
          </ac:spMkLst>
        </pc:spChg>
        <pc:graphicFrameChg chg="del">
          <ac:chgData name="Sepehr Sharifi" userId="deebf32b-37d3-4b4f-8004-02524cf683a3" providerId="ADAL" clId="{6D655E10-0AA5-40B7-87C1-2EED530122C7}" dt="2021-10-14T05:02:32.822" v="153" actId="478"/>
          <ac:graphicFrameMkLst>
            <pc:docMk/>
            <pc:sldMk cId="2418299829" sldId="344"/>
            <ac:graphicFrameMk id="5" creationId="{C8B388E8-CDB5-448E-B362-5D9A4A1F4D34}"/>
          </ac:graphicFrameMkLst>
        </pc:graphicFrameChg>
        <pc:graphicFrameChg chg="add del mod modGraphic">
          <ac:chgData name="Sepehr Sharifi" userId="deebf32b-37d3-4b4f-8004-02524cf683a3" providerId="ADAL" clId="{6D655E10-0AA5-40B7-87C1-2EED530122C7}" dt="2021-10-14T05:44:01.475" v="1925" actId="478"/>
          <ac:graphicFrameMkLst>
            <pc:docMk/>
            <pc:sldMk cId="2418299829" sldId="344"/>
            <ac:graphicFrameMk id="7" creationId="{AA076513-B9D2-4DBE-9493-24651A59D8D6}"/>
          </ac:graphicFrameMkLst>
        </pc:graphicFrameChg>
        <pc:picChg chg="add del mod">
          <ac:chgData name="Sepehr Sharifi" userId="deebf32b-37d3-4b4f-8004-02524cf683a3" providerId="ADAL" clId="{6D655E10-0AA5-40B7-87C1-2EED530122C7}" dt="2021-10-14T05:42:28.397" v="1751" actId="478"/>
          <ac:picMkLst>
            <pc:docMk/>
            <pc:sldMk cId="2418299829" sldId="344"/>
            <ac:picMk id="6" creationId="{DEE8E855-631B-4A8B-93D0-D80FB7B18940}"/>
          </ac:picMkLst>
        </pc:picChg>
      </pc:sldChg>
      <pc:sldChg chg="modSp mod">
        <pc:chgData name="Sepehr Sharifi" userId="deebf32b-37d3-4b4f-8004-02524cf683a3" providerId="ADAL" clId="{6D655E10-0AA5-40B7-87C1-2EED530122C7}" dt="2021-10-14T05:29:12.886" v="765" actId="20577"/>
        <pc:sldMkLst>
          <pc:docMk/>
          <pc:sldMk cId="1593724775" sldId="345"/>
        </pc:sldMkLst>
        <pc:spChg chg="mod">
          <ac:chgData name="Sepehr Sharifi" userId="deebf32b-37d3-4b4f-8004-02524cf683a3" providerId="ADAL" clId="{6D655E10-0AA5-40B7-87C1-2EED530122C7}" dt="2021-10-14T05:29:12.886" v="765" actId="20577"/>
          <ac:spMkLst>
            <pc:docMk/>
            <pc:sldMk cId="1593724775" sldId="345"/>
            <ac:spMk id="3" creationId="{C5B07427-1C19-450E-9A46-EBF4F2C1B325}"/>
          </ac:spMkLst>
        </pc:spChg>
      </pc:sldChg>
      <pc:sldChg chg="new del">
        <pc:chgData name="Sepehr Sharifi" userId="deebf32b-37d3-4b4f-8004-02524cf683a3" providerId="ADAL" clId="{6D655E10-0AA5-40B7-87C1-2EED530122C7}" dt="2021-10-14T05:31:46.733" v="926" actId="47"/>
        <pc:sldMkLst>
          <pc:docMk/>
          <pc:sldMk cId="1150698893" sldId="346"/>
        </pc:sldMkLst>
      </pc:sldChg>
      <pc:sldChg chg="modSp add mod">
        <pc:chgData name="Sepehr Sharifi" userId="deebf32b-37d3-4b4f-8004-02524cf683a3" providerId="ADAL" clId="{6D655E10-0AA5-40B7-87C1-2EED530122C7}" dt="2021-10-14T05:53:52.722" v="2103" actId="20577"/>
        <pc:sldMkLst>
          <pc:docMk/>
          <pc:sldMk cId="3665080930" sldId="346"/>
        </pc:sldMkLst>
        <pc:spChg chg="mod">
          <ac:chgData name="Sepehr Sharifi" userId="deebf32b-37d3-4b4f-8004-02524cf683a3" providerId="ADAL" clId="{6D655E10-0AA5-40B7-87C1-2EED530122C7}" dt="2021-10-14T05:53:52.722" v="2103" actId="20577"/>
          <ac:spMkLst>
            <pc:docMk/>
            <pc:sldMk cId="3665080930" sldId="346"/>
            <ac:spMk id="2" creationId="{ED99F0B4-1F34-4A1D-9C33-8B940D6896C2}"/>
          </ac:spMkLst>
        </pc:spChg>
        <pc:spChg chg="mod">
          <ac:chgData name="Sepehr Sharifi" userId="deebf32b-37d3-4b4f-8004-02524cf683a3" providerId="ADAL" clId="{6D655E10-0AA5-40B7-87C1-2EED530122C7}" dt="2021-10-14T05:41:12.724" v="1733" actId="20577"/>
          <ac:spMkLst>
            <pc:docMk/>
            <pc:sldMk cId="3665080930" sldId="346"/>
            <ac:spMk id="3" creationId="{C5B07427-1C19-450E-9A46-EBF4F2C1B325}"/>
          </ac:spMkLst>
        </pc:spChg>
      </pc:sldChg>
      <pc:sldChg chg="addSp delSp modSp add mod">
        <pc:chgData name="Sepehr Sharifi" userId="deebf32b-37d3-4b4f-8004-02524cf683a3" providerId="ADAL" clId="{6D655E10-0AA5-40B7-87C1-2EED530122C7}" dt="2021-10-14T05:53:36.790" v="2099" actId="1076"/>
        <pc:sldMkLst>
          <pc:docMk/>
          <pc:sldMk cId="770976966" sldId="347"/>
        </pc:sldMkLst>
        <pc:spChg chg="mod">
          <ac:chgData name="Sepehr Sharifi" userId="deebf32b-37d3-4b4f-8004-02524cf683a3" providerId="ADAL" clId="{6D655E10-0AA5-40B7-87C1-2EED530122C7}" dt="2021-10-14T05:52:58.282" v="2092" actId="20577"/>
          <ac:spMkLst>
            <pc:docMk/>
            <pc:sldMk cId="770976966" sldId="347"/>
            <ac:spMk id="3" creationId="{C5B07427-1C19-450E-9A46-EBF4F2C1B325}"/>
          </ac:spMkLst>
        </pc:spChg>
        <pc:graphicFrameChg chg="del">
          <ac:chgData name="Sepehr Sharifi" userId="deebf32b-37d3-4b4f-8004-02524cf683a3" providerId="ADAL" clId="{6D655E10-0AA5-40B7-87C1-2EED530122C7}" dt="2021-10-14T05:41:49.202" v="1737" actId="478"/>
          <ac:graphicFrameMkLst>
            <pc:docMk/>
            <pc:sldMk cId="770976966" sldId="347"/>
            <ac:graphicFrameMk id="7" creationId="{AA076513-B9D2-4DBE-9493-24651A59D8D6}"/>
          </ac:graphicFrameMkLst>
        </pc:graphicFrameChg>
        <pc:picChg chg="add mod">
          <ac:chgData name="Sepehr Sharifi" userId="deebf32b-37d3-4b4f-8004-02524cf683a3" providerId="ADAL" clId="{6D655E10-0AA5-40B7-87C1-2EED530122C7}" dt="2021-10-14T05:53:34.321" v="2098" actId="1076"/>
          <ac:picMkLst>
            <pc:docMk/>
            <pc:sldMk cId="770976966" sldId="347"/>
            <ac:picMk id="5" creationId="{2CA91E3A-A7AA-46FE-845F-57CBB3168312}"/>
          </ac:picMkLst>
        </pc:picChg>
        <pc:picChg chg="mod">
          <ac:chgData name="Sepehr Sharifi" userId="deebf32b-37d3-4b4f-8004-02524cf683a3" providerId="ADAL" clId="{6D655E10-0AA5-40B7-87C1-2EED530122C7}" dt="2021-10-14T05:53:31.548" v="2097" actId="14100"/>
          <ac:picMkLst>
            <pc:docMk/>
            <pc:sldMk cId="770976966" sldId="347"/>
            <ac:picMk id="6" creationId="{DEE8E855-631B-4A8B-93D0-D80FB7B18940}"/>
          </ac:picMkLst>
        </pc:picChg>
        <pc:picChg chg="add mod">
          <ac:chgData name="Sepehr Sharifi" userId="deebf32b-37d3-4b4f-8004-02524cf683a3" providerId="ADAL" clId="{6D655E10-0AA5-40B7-87C1-2EED530122C7}" dt="2021-10-14T05:53:36.790" v="2099" actId="1076"/>
          <ac:picMkLst>
            <pc:docMk/>
            <pc:sldMk cId="770976966" sldId="347"/>
            <ac:picMk id="9" creationId="{33F7B8EB-7FB8-43D2-B890-5F83614264B1}"/>
          </ac:picMkLst>
        </pc:picChg>
      </pc:sldChg>
    </pc:docChg>
  </pc:docChgLst>
  <pc:docChgLst>
    <pc:chgData name="Sepehr Sharifi" userId="deebf32b-37d3-4b4f-8004-02524cf683a3" providerId="ADAL" clId="{6A014951-CE07-4D43-BAE6-5C7BA99D0CA6}"/>
    <pc:docChg chg="custSel delSld modSld">
      <pc:chgData name="Sepehr Sharifi" userId="deebf32b-37d3-4b4f-8004-02524cf683a3" providerId="ADAL" clId="{6A014951-CE07-4D43-BAE6-5C7BA99D0CA6}" dt="2021-06-07T15:09:58.975" v="6" actId="47"/>
      <pc:docMkLst>
        <pc:docMk/>
      </pc:docMkLst>
      <pc:sldChg chg="del">
        <pc:chgData name="Sepehr Sharifi" userId="deebf32b-37d3-4b4f-8004-02524cf683a3" providerId="ADAL" clId="{6A014951-CE07-4D43-BAE6-5C7BA99D0CA6}" dt="2021-06-07T15:09:58.975" v="6" actId="47"/>
        <pc:sldMkLst>
          <pc:docMk/>
          <pc:sldMk cId="375577766" sldId="328"/>
        </pc:sldMkLst>
      </pc:sldChg>
      <pc:sldChg chg="addSp delSp modSp mod modNotesTx">
        <pc:chgData name="Sepehr Sharifi" userId="deebf32b-37d3-4b4f-8004-02524cf683a3" providerId="ADAL" clId="{6A014951-CE07-4D43-BAE6-5C7BA99D0CA6}" dt="2021-06-07T13:36:14.207" v="5" actId="20577"/>
        <pc:sldMkLst>
          <pc:docMk/>
          <pc:sldMk cId="1076229554" sldId="333"/>
        </pc:sldMkLst>
        <pc:picChg chg="add mod">
          <ac:chgData name="Sepehr Sharifi" userId="deebf32b-37d3-4b4f-8004-02524cf683a3" providerId="ADAL" clId="{6A014951-CE07-4D43-BAE6-5C7BA99D0CA6}" dt="2021-06-07T13:36:09.400" v="4" actId="27614"/>
          <ac:picMkLst>
            <pc:docMk/>
            <pc:sldMk cId="1076229554" sldId="333"/>
            <ac:picMk id="6" creationId="{0B0C2EF5-B70D-4E90-B430-E857BAEFBC63}"/>
          </ac:picMkLst>
        </pc:picChg>
        <pc:picChg chg="del">
          <ac:chgData name="Sepehr Sharifi" userId="deebf32b-37d3-4b4f-8004-02524cf683a3" providerId="ADAL" clId="{6A014951-CE07-4D43-BAE6-5C7BA99D0CA6}" dt="2021-06-07T13:36:01.318" v="0" actId="478"/>
          <ac:picMkLst>
            <pc:docMk/>
            <pc:sldMk cId="1076229554" sldId="333"/>
            <ac:picMk id="7" creationId="{EB6A7459-275C-4B9B-96F9-839FF9BA99CE}"/>
          </ac:picMkLst>
        </pc:picChg>
      </pc:sldChg>
    </pc:docChg>
  </pc:docChgLst>
  <pc:docChgLst>
    <pc:chgData name="Sepehr Sharifi" userId="deebf32b-37d3-4b4f-8004-02524cf683a3" providerId="ADAL" clId="{334F33E4-C728-4804-BBBA-7FEDC1CCAA73}"/>
    <pc:docChg chg="undo custSel addSld modSld">
      <pc:chgData name="Sepehr Sharifi" userId="deebf32b-37d3-4b4f-8004-02524cf683a3" providerId="ADAL" clId="{334F33E4-C728-4804-BBBA-7FEDC1CCAA73}" dt="2021-11-17T19:54:36.982" v="765" actId="20577"/>
      <pc:docMkLst>
        <pc:docMk/>
      </pc:docMkLst>
      <pc:sldChg chg="modSp mod">
        <pc:chgData name="Sepehr Sharifi" userId="deebf32b-37d3-4b4f-8004-02524cf683a3" providerId="ADAL" clId="{334F33E4-C728-4804-BBBA-7FEDC1CCAA73}" dt="2021-11-17T19:54:36.982" v="765" actId="20577"/>
        <pc:sldMkLst>
          <pc:docMk/>
          <pc:sldMk cId="3694505374" sldId="269"/>
        </pc:sldMkLst>
        <pc:spChg chg="mod">
          <ac:chgData name="Sepehr Sharifi" userId="deebf32b-37d3-4b4f-8004-02524cf683a3" providerId="ADAL" clId="{334F33E4-C728-4804-BBBA-7FEDC1CCAA73}" dt="2021-11-17T19:54:36.982" v="765" actId="20577"/>
          <ac:spMkLst>
            <pc:docMk/>
            <pc:sldMk cId="3694505374" sldId="269"/>
            <ac:spMk id="22" creationId="{00000000-0000-0000-0000-000000000000}"/>
          </ac:spMkLst>
        </pc:spChg>
      </pc:sldChg>
      <pc:sldChg chg="modSp mod">
        <pc:chgData name="Sepehr Sharifi" userId="deebf32b-37d3-4b4f-8004-02524cf683a3" providerId="ADAL" clId="{334F33E4-C728-4804-BBBA-7FEDC1CCAA73}" dt="2021-11-17T19:35:43.141" v="315" actId="20577"/>
        <pc:sldMkLst>
          <pc:docMk/>
          <pc:sldMk cId="1507956721" sldId="332"/>
        </pc:sldMkLst>
        <pc:spChg chg="mod">
          <ac:chgData name="Sepehr Sharifi" userId="deebf32b-37d3-4b4f-8004-02524cf683a3" providerId="ADAL" clId="{334F33E4-C728-4804-BBBA-7FEDC1CCAA73}" dt="2021-11-17T19:35:43.141" v="315" actId="20577"/>
          <ac:spMkLst>
            <pc:docMk/>
            <pc:sldMk cId="1507956721" sldId="332"/>
            <ac:spMk id="3" creationId="{C5B07427-1C19-450E-9A46-EBF4F2C1B325}"/>
          </ac:spMkLst>
        </pc:spChg>
      </pc:sldChg>
      <pc:sldChg chg="modAnim">
        <pc:chgData name="Sepehr Sharifi" userId="deebf32b-37d3-4b4f-8004-02524cf683a3" providerId="ADAL" clId="{334F33E4-C728-4804-BBBA-7FEDC1CCAA73}" dt="2021-11-17T19:26:54.569" v="3"/>
        <pc:sldMkLst>
          <pc:docMk/>
          <pc:sldMk cId="2418299829" sldId="344"/>
        </pc:sldMkLst>
      </pc:sldChg>
      <pc:sldChg chg="modSp mod">
        <pc:chgData name="Sepehr Sharifi" userId="deebf32b-37d3-4b4f-8004-02524cf683a3" providerId="ADAL" clId="{334F33E4-C728-4804-BBBA-7FEDC1CCAA73}" dt="2021-11-17T19:28:27.397" v="17" actId="20577"/>
        <pc:sldMkLst>
          <pc:docMk/>
          <pc:sldMk cId="471356526" sldId="355"/>
        </pc:sldMkLst>
        <pc:spChg chg="mod">
          <ac:chgData name="Sepehr Sharifi" userId="deebf32b-37d3-4b4f-8004-02524cf683a3" providerId="ADAL" clId="{334F33E4-C728-4804-BBBA-7FEDC1CCAA73}" dt="2021-11-17T19:28:24.077" v="15" actId="20577"/>
          <ac:spMkLst>
            <pc:docMk/>
            <pc:sldMk cId="471356526" sldId="355"/>
            <ac:spMk id="9" creationId="{099871FD-75BF-4A42-A92C-86C88933021E}"/>
          </ac:spMkLst>
        </pc:spChg>
        <pc:spChg chg="mod">
          <ac:chgData name="Sepehr Sharifi" userId="deebf32b-37d3-4b4f-8004-02524cf683a3" providerId="ADAL" clId="{334F33E4-C728-4804-BBBA-7FEDC1CCAA73}" dt="2021-11-17T19:28:27.397" v="17" actId="20577"/>
          <ac:spMkLst>
            <pc:docMk/>
            <pc:sldMk cId="471356526" sldId="355"/>
            <ac:spMk id="11" creationId="{CFD0E50E-4F0A-46FF-B046-C79BE921F730}"/>
          </ac:spMkLst>
        </pc:spChg>
        <pc:spChg chg="mod">
          <ac:chgData name="Sepehr Sharifi" userId="deebf32b-37d3-4b4f-8004-02524cf683a3" providerId="ADAL" clId="{334F33E4-C728-4804-BBBA-7FEDC1CCAA73}" dt="2021-11-17T19:27:21.042" v="7" actId="20577"/>
          <ac:spMkLst>
            <pc:docMk/>
            <pc:sldMk cId="471356526" sldId="355"/>
            <ac:spMk id="13" creationId="{141BB1C4-31C9-40E4-A57A-5F7414B442E3}"/>
          </ac:spMkLst>
        </pc:spChg>
        <pc:spChg chg="mod">
          <ac:chgData name="Sepehr Sharifi" userId="deebf32b-37d3-4b4f-8004-02524cf683a3" providerId="ADAL" clId="{334F33E4-C728-4804-BBBA-7FEDC1CCAA73}" dt="2021-11-17T19:27:24.244" v="9" actId="20577"/>
          <ac:spMkLst>
            <pc:docMk/>
            <pc:sldMk cId="471356526" sldId="355"/>
            <ac:spMk id="15" creationId="{3C1CD9B9-890E-4DA8-885A-033B66EC0DFB}"/>
          </ac:spMkLst>
        </pc:spChg>
      </pc:sldChg>
      <pc:sldChg chg="modSp mod modAnim">
        <pc:chgData name="Sepehr Sharifi" userId="deebf32b-37d3-4b4f-8004-02524cf683a3" providerId="ADAL" clId="{334F33E4-C728-4804-BBBA-7FEDC1CCAA73}" dt="2021-11-17T19:30:14.289" v="26"/>
        <pc:sldMkLst>
          <pc:docMk/>
          <pc:sldMk cId="565990277" sldId="356"/>
        </pc:sldMkLst>
        <pc:spChg chg="mod">
          <ac:chgData name="Sepehr Sharifi" userId="deebf32b-37d3-4b4f-8004-02524cf683a3" providerId="ADAL" clId="{334F33E4-C728-4804-BBBA-7FEDC1CCAA73}" dt="2021-11-17T19:27:14.422" v="5" actId="20577"/>
          <ac:spMkLst>
            <pc:docMk/>
            <pc:sldMk cId="565990277" sldId="356"/>
            <ac:spMk id="36" creationId="{76BAECBB-16E0-4BB6-A517-6F4D15412153}"/>
          </ac:spMkLst>
        </pc:spChg>
        <pc:spChg chg="mod">
          <ac:chgData name="Sepehr Sharifi" userId="deebf32b-37d3-4b4f-8004-02524cf683a3" providerId="ADAL" clId="{334F33E4-C728-4804-BBBA-7FEDC1CCAA73}" dt="2021-11-17T19:27:35.611" v="13" actId="20577"/>
          <ac:spMkLst>
            <pc:docMk/>
            <pc:sldMk cId="565990277" sldId="356"/>
            <ac:spMk id="38" creationId="{A8FC12E5-EEF8-4C76-952F-759378E86000}"/>
          </ac:spMkLst>
        </pc:spChg>
        <pc:picChg chg="mod">
          <ac:chgData name="Sepehr Sharifi" userId="deebf32b-37d3-4b4f-8004-02524cf683a3" providerId="ADAL" clId="{334F33E4-C728-4804-BBBA-7FEDC1CCAA73}" dt="2021-11-17T19:29:28.456" v="20" actId="1076"/>
          <ac:picMkLst>
            <pc:docMk/>
            <pc:sldMk cId="565990277" sldId="356"/>
            <ac:picMk id="25" creationId="{22111B2E-5D28-4923-B9D1-635EEA3D56CC}"/>
          </ac:picMkLst>
        </pc:picChg>
      </pc:sldChg>
      <pc:sldChg chg="modSp mod">
        <pc:chgData name="Sepehr Sharifi" userId="deebf32b-37d3-4b4f-8004-02524cf683a3" providerId="ADAL" clId="{334F33E4-C728-4804-BBBA-7FEDC1CCAA73}" dt="2021-11-17T19:40:09.289" v="347" actId="20577"/>
        <pc:sldMkLst>
          <pc:docMk/>
          <pc:sldMk cId="2596064872" sldId="357"/>
        </pc:sldMkLst>
        <pc:spChg chg="mod">
          <ac:chgData name="Sepehr Sharifi" userId="deebf32b-37d3-4b4f-8004-02524cf683a3" providerId="ADAL" clId="{334F33E4-C728-4804-BBBA-7FEDC1CCAA73}" dt="2021-11-17T19:40:09.289" v="347" actId="20577"/>
          <ac:spMkLst>
            <pc:docMk/>
            <pc:sldMk cId="2596064872" sldId="357"/>
            <ac:spMk id="3" creationId="{C5B07427-1C19-450E-9A46-EBF4F2C1B325}"/>
          </ac:spMkLst>
        </pc:spChg>
      </pc:sldChg>
      <pc:sldChg chg="addSp delSp modSp mod modAnim">
        <pc:chgData name="Sepehr Sharifi" userId="deebf32b-37d3-4b4f-8004-02524cf683a3" providerId="ADAL" clId="{334F33E4-C728-4804-BBBA-7FEDC1CCAA73}" dt="2021-11-17T19:51:36.720" v="623"/>
        <pc:sldMkLst>
          <pc:docMk/>
          <pc:sldMk cId="3197875327" sldId="358"/>
        </pc:sldMkLst>
        <pc:spChg chg="mod">
          <ac:chgData name="Sepehr Sharifi" userId="deebf32b-37d3-4b4f-8004-02524cf683a3" providerId="ADAL" clId="{334F33E4-C728-4804-BBBA-7FEDC1CCAA73}" dt="2021-11-17T19:40:14.713" v="348" actId="20577"/>
          <ac:spMkLst>
            <pc:docMk/>
            <pc:sldMk cId="3197875327" sldId="358"/>
            <ac:spMk id="2" creationId="{ED99F0B4-1F34-4A1D-9C33-8B940D6896C2}"/>
          </ac:spMkLst>
        </pc:spChg>
        <pc:spChg chg="mod">
          <ac:chgData name="Sepehr Sharifi" userId="deebf32b-37d3-4b4f-8004-02524cf683a3" providerId="ADAL" clId="{334F33E4-C728-4804-BBBA-7FEDC1CCAA73}" dt="2021-11-17T19:33:09.910" v="129" actId="1076"/>
          <ac:spMkLst>
            <pc:docMk/>
            <pc:sldMk cId="3197875327" sldId="358"/>
            <ac:spMk id="4" creationId="{C392B1A0-78E4-420A-9033-098D7995DA2D}"/>
          </ac:spMkLst>
        </pc:spChg>
        <pc:spChg chg="del mod">
          <ac:chgData name="Sepehr Sharifi" userId="deebf32b-37d3-4b4f-8004-02524cf683a3" providerId="ADAL" clId="{334F33E4-C728-4804-BBBA-7FEDC1CCAA73}" dt="2021-11-17T19:32:49.807" v="126" actId="478"/>
          <ac:spMkLst>
            <pc:docMk/>
            <pc:sldMk cId="3197875327" sldId="358"/>
            <ac:spMk id="5" creationId="{AFC745A0-E1D5-4F7E-806D-894275F97195}"/>
          </ac:spMkLst>
        </pc:spChg>
        <pc:spChg chg="mod">
          <ac:chgData name="Sepehr Sharifi" userId="deebf32b-37d3-4b4f-8004-02524cf683a3" providerId="ADAL" clId="{334F33E4-C728-4804-BBBA-7FEDC1CCAA73}" dt="2021-11-17T19:33:12.656" v="130" actId="1076"/>
          <ac:spMkLst>
            <pc:docMk/>
            <pc:sldMk cId="3197875327" sldId="358"/>
            <ac:spMk id="6" creationId="{754F4493-10D6-4CAA-84F1-5ECC467FBFB0}"/>
          </ac:spMkLst>
        </pc:spChg>
        <pc:spChg chg="add mod">
          <ac:chgData name="Sepehr Sharifi" userId="deebf32b-37d3-4b4f-8004-02524cf683a3" providerId="ADAL" clId="{334F33E4-C728-4804-BBBA-7FEDC1CCAA73}" dt="2021-11-17T19:32:19.360" v="122" actId="1076"/>
          <ac:spMkLst>
            <pc:docMk/>
            <pc:sldMk cId="3197875327" sldId="358"/>
            <ac:spMk id="7" creationId="{95B9D667-2BEC-4330-A741-ED2CBB830BBE}"/>
          </ac:spMkLst>
        </pc:spChg>
        <pc:spChg chg="add mod">
          <ac:chgData name="Sepehr Sharifi" userId="deebf32b-37d3-4b4f-8004-02524cf683a3" providerId="ADAL" clId="{334F33E4-C728-4804-BBBA-7FEDC1CCAA73}" dt="2021-11-17T19:32:23.051" v="123" actId="1076"/>
          <ac:spMkLst>
            <pc:docMk/>
            <pc:sldMk cId="3197875327" sldId="358"/>
            <ac:spMk id="8" creationId="{2AFD6588-3DAC-4878-B7EF-CB727112177E}"/>
          </ac:spMkLst>
        </pc:spChg>
        <pc:spChg chg="add mod">
          <ac:chgData name="Sepehr Sharifi" userId="deebf32b-37d3-4b4f-8004-02524cf683a3" providerId="ADAL" clId="{334F33E4-C728-4804-BBBA-7FEDC1CCAA73}" dt="2021-11-17T19:34:46.350" v="205" actId="33524"/>
          <ac:spMkLst>
            <pc:docMk/>
            <pc:sldMk cId="3197875327" sldId="358"/>
            <ac:spMk id="19" creationId="{9DFC7270-708A-4816-A3C5-C0C36D39A0B0}"/>
          </ac:spMkLst>
        </pc:spChg>
        <pc:cxnChg chg="add">
          <ac:chgData name="Sepehr Sharifi" userId="deebf32b-37d3-4b4f-8004-02524cf683a3" providerId="ADAL" clId="{334F33E4-C728-4804-BBBA-7FEDC1CCAA73}" dt="2021-11-17T19:32:31.453" v="124" actId="11529"/>
          <ac:cxnSpMkLst>
            <pc:docMk/>
            <pc:sldMk cId="3197875327" sldId="358"/>
            <ac:cxnSpMk id="9" creationId="{512A5CE3-43D8-45A9-95BE-C0221856455D}"/>
          </ac:cxnSpMkLst>
        </pc:cxnChg>
        <pc:cxnChg chg="add">
          <ac:chgData name="Sepehr Sharifi" userId="deebf32b-37d3-4b4f-8004-02524cf683a3" providerId="ADAL" clId="{334F33E4-C728-4804-BBBA-7FEDC1CCAA73}" dt="2021-11-17T19:32:45.481" v="125" actId="11529"/>
          <ac:cxnSpMkLst>
            <pc:docMk/>
            <pc:sldMk cId="3197875327" sldId="358"/>
            <ac:cxnSpMk id="11" creationId="{69D93A62-265F-48F3-BC43-B078870D3781}"/>
          </ac:cxnSpMkLst>
        </pc:cxnChg>
        <pc:cxnChg chg="add mod">
          <ac:chgData name="Sepehr Sharifi" userId="deebf32b-37d3-4b4f-8004-02524cf683a3" providerId="ADAL" clId="{334F33E4-C728-4804-BBBA-7FEDC1CCAA73}" dt="2021-11-17T19:33:09.910" v="129" actId="1076"/>
          <ac:cxnSpMkLst>
            <pc:docMk/>
            <pc:sldMk cId="3197875327" sldId="358"/>
            <ac:cxnSpMk id="13" creationId="{F33FC018-D028-4F9F-BFDB-DE9112BD443F}"/>
          </ac:cxnSpMkLst>
        </pc:cxnChg>
        <pc:cxnChg chg="add mod">
          <ac:chgData name="Sepehr Sharifi" userId="deebf32b-37d3-4b4f-8004-02524cf683a3" providerId="ADAL" clId="{334F33E4-C728-4804-BBBA-7FEDC1CCAA73}" dt="2021-11-17T19:33:12.656" v="130" actId="1076"/>
          <ac:cxnSpMkLst>
            <pc:docMk/>
            <pc:sldMk cId="3197875327" sldId="358"/>
            <ac:cxnSpMk id="15" creationId="{7AE40D5B-7D3E-4DA0-95C8-ED647837262B}"/>
          </ac:cxnSpMkLst>
        </pc:cxnChg>
        <pc:cxnChg chg="add">
          <ac:chgData name="Sepehr Sharifi" userId="deebf32b-37d3-4b4f-8004-02524cf683a3" providerId="ADAL" clId="{334F33E4-C728-4804-BBBA-7FEDC1CCAA73}" dt="2021-11-17T19:35:04.609" v="206" actId="11529"/>
          <ac:cxnSpMkLst>
            <pc:docMk/>
            <pc:sldMk cId="3197875327" sldId="358"/>
            <ac:cxnSpMk id="21" creationId="{11AE098D-DC4E-490D-9E79-A204B548D94D}"/>
          </ac:cxnSpMkLst>
        </pc:cxnChg>
      </pc:sldChg>
      <pc:sldChg chg="modSp mod">
        <pc:chgData name="Sepehr Sharifi" userId="deebf32b-37d3-4b4f-8004-02524cf683a3" providerId="ADAL" clId="{334F33E4-C728-4804-BBBA-7FEDC1CCAA73}" dt="2021-11-17T19:53:11.265" v="655" actId="20577"/>
        <pc:sldMkLst>
          <pc:docMk/>
          <pc:sldMk cId="4283038535" sldId="362"/>
        </pc:sldMkLst>
        <pc:spChg chg="mod">
          <ac:chgData name="Sepehr Sharifi" userId="deebf32b-37d3-4b4f-8004-02524cf683a3" providerId="ADAL" clId="{334F33E4-C728-4804-BBBA-7FEDC1CCAA73}" dt="2021-11-17T19:53:06.999" v="650" actId="20577"/>
          <ac:spMkLst>
            <pc:docMk/>
            <pc:sldMk cId="4283038535" sldId="362"/>
            <ac:spMk id="2" creationId="{ED99F0B4-1F34-4A1D-9C33-8B940D6896C2}"/>
          </ac:spMkLst>
        </pc:spChg>
        <pc:spChg chg="mod">
          <ac:chgData name="Sepehr Sharifi" userId="deebf32b-37d3-4b4f-8004-02524cf683a3" providerId="ADAL" clId="{334F33E4-C728-4804-BBBA-7FEDC1CCAA73}" dt="2021-11-17T19:53:11.265" v="655" actId="20577"/>
          <ac:spMkLst>
            <pc:docMk/>
            <pc:sldMk cId="4283038535" sldId="362"/>
            <ac:spMk id="3" creationId="{C5B07427-1C19-450E-9A46-EBF4F2C1B325}"/>
          </ac:spMkLst>
        </pc:spChg>
      </pc:sldChg>
      <pc:sldChg chg="modSp mod">
        <pc:chgData name="Sepehr Sharifi" userId="deebf32b-37d3-4b4f-8004-02524cf683a3" providerId="ADAL" clId="{334F33E4-C728-4804-BBBA-7FEDC1CCAA73}" dt="2021-11-17T19:54:15.288" v="751" actId="20577"/>
        <pc:sldMkLst>
          <pc:docMk/>
          <pc:sldMk cId="3869026683" sldId="363"/>
        </pc:sldMkLst>
        <pc:spChg chg="mod">
          <ac:chgData name="Sepehr Sharifi" userId="deebf32b-37d3-4b4f-8004-02524cf683a3" providerId="ADAL" clId="{334F33E4-C728-4804-BBBA-7FEDC1CCAA73}" dt="2021-11-17T19:54:15.288" v="751" actId="20577"/>
          <ac:spMkLst>
            <pc:docMk/>
            <pc:sldMk cId="3869026683" sldId="363"/>
            <ac:spMk id="3" creationId="{C5B07427-1C19-450E-9A46-EBF4F2C1B325}"/>
          </ac:spMkLst>
        </pc:spChg>
      </pc:sldChg>
      <pc:sldChg chg="addSp delSp modSp add mod modAnim">
        <pc:chgData name="Sepehr Sharifi" userId="deebf32b-37d3-4b4f-8004-02524cf683a3" providerId="ADAL" clId="{334F33E4-C728-4804-BBBA-7FEDC1CCAA73}" dt="2021-11-17T19:50:54.440" v="618"/>
        <pc:sldMkLst>
          <pc:docMk/>
          <pc:sldMk cId="4210067181" sldId="364"/>
        </pc:sldMkLst>
        <pc:spChg chg="mod">
          <ac:chgData name="Sepehr Sharifi" userId="deebf32b-37d3-4b4f-8004-02524cf683a3" providerId="ADAL" clId="{334F33E4-C728-4804-BBBA-7FEDC1CCAA73}" dt="2021-11-17T19:40:56.291" v="373" actId="5793"/>
          <ac:spMkLst>
            <pc:docMk/>
            <pc:sldMk cId="4210067181" sldId="364"/>
            <ac:spMk id="2" creationId="{ED99F0B4-1F34-4A1D-9C33-8B940D6896C2}"/>
          </ac:spMkLst>
        </pc:spChg>
        <pc:spChg chg="mod">
          <ac:chgData name="Sepehr Sharifi" userId="deebf32b-37d3-4b4f-8004-02524cf683a3" providerId="ADAL" clId="{334F33E4-C728-4804-BBBA-7FEDC1CCAA73}" dt="2021-11-17T19:47:43.021" v="516" actId="21"/>
          <ac:spMkLst>
            <pc:docMk/>
            <pc:sldMk cId="4210067181" sldId="364"/>
            <ac:spMk id="3" creationId="{C5B07427-1C19-450E-9A46-EBF4F2C1B325}"/>
          </ac:spMkLst>
        </pc:spChg>
        <pc:spChg chg="add mod">
          <ac:chgData name="Sepehr Sharifi" userId="deebf32b-37d3-4b4f-8004-02524cf683a3" providerId="ADAL" clId="{334F33E4-C728-4804-BBBA-7FEDC1CCAA73}" dt="2021-11-17T19:48:26.150" v="536" actId="207"/>
          <ac:spMkLst>
            <pc:docMk/>
            <pc:sldMk cId="4210067181" sldId="364"/>
            <ac:spMk id="8" creationId="{07C446E1-27D8-405E-B20E-F7A57966B33C}"/>
          </ac:spMkLst>
        </pc:spChg>
        <pc:spChg chg="add del mod">
          <ac:chgData name="Sepehr Sharifi" userId="deebf32b-37d3-4b4f-8004-02524cf683a3" providerId="ADAL" clId="{334F33E4-C728-4804-BBBA-7FEDC1CCAA73}" dt="2021-11-17T19:46:11.486" v="496" actId="478"/>
          <ac:spMkLst>
            <pc:docMk/>
            <pc:sldMk cId="4210067181" sldId="364"/>
            <ac:spMk id="9" creationId="{170BF5E8-AE8C-47EA-9564-D3D371BD0FCD}"/>
          </ac:spMkLst>
        </pc:spChg>
        <pc:spChg chg="add mod">
          <ac:chgData name="Sepehr Sharifi" userId="deebf32b-37d3-4b4f-8004-02524cf683a3" providerId="ADAL" clId="{334F33E4-C728-4804-BBBA-7FEDC1CCAA73}" dt="2021-11-17T19:48:26.150" v="536" actId="207"/>
          <ac:spMkLst>
            <pc:docMk/>
            <pc:sldMk cId="4210067181" sldId="364"/>
            <ac:spMk id="10" creationId="{298E74EB-6075-4673-8343-D073FF239226}"/>
          </ac:spMkLst>
        </pc:spChg>
        <pc:spChg chg="add mod">
          <ac:chgData name="Sepehr Sharifi" userId="deebf32b-37d3-4b4f-8004-02524cf683a3" providerId="ADAL" clId="{334F33E4-C728-4804-BBBA-7FEDC1CCAA73}" dt="2021-11-17T19:48:43.552" v="538" actId="404"/>
          <ac:spMkLst>
            <pc:docMk/>
            <pc:sldMk cId="4210067181" sldId="364"/>
            <ac:spMk id="11" creationId="{BB8FFE4B-197F-4683-A641-054FC2E4B59C}"/>
          </ac:spMkLst>
        </pc:spChg>
        <pc:spChg chg="add mod">
          <ac:chgData name="Sepehr Sharifi" userId="deebf32b-37d3-4b4f-8004-02524cf683a3" providerId="ADAL" clId="{334F33E4-C728-4804-BBBA-7FEDC1CCAA73}" dt="2021-11-17T19:50:23.739" v="614" actId="20577"/>
          <ac:spMkLst>
            <pc:docMk/>
            <pc:sldMk cId="4210067181" sldId="364"/>
            <ac:spMk id="14" creationId="{54149D9F-9519-4817-840D-A37D524604C5}"/>
          </ac:spMkLst>
        </pc:spChg>
        <pc:picChg chg="add del mod modCrop">
          <ac:chgData name="Sepehr Sharifi" userId="deebf32b-37d3-4b4f-8004-02524cf683a3" providerId="ADAL" clId="{334F33E4-C728-4804-BBBA-7FEDC1CCAA73}" dt="2021-11-17T19:43:34.178" v="427" actId="478"/>
          <ac:picMkLst>
            <pc:docMk/>
            <pc:sldMk cId="4210067181" sldId="364"/>
            <ac:picMk id="5" creationId="{A35E345A-C046-4302-A0DD-4EB75357E3A7}"/>
          </ac:picMkLst>
        </pc:picChg>
        <pc:picChg chg="add mod">
          <ac:chgData name="Sepehr Sharifi" userId="deebf32b-37d3-4b4f-8004-02524cf683a3" providerId="ADAL" clId="{334F33E4-C728-4804-BBBA-7FEDC1CCAA73}" dt="2021-11-17T19:49:52.332" v="545" actId="1076"/>
          <ac:picMkLst>
            <pc:docMk/>
            <pc:sldMk cId="4210067181" sldId="364"/>
            <ac:picMk id="7" creationId="{F1E7EF2C-DC6A-4053-901A-F39C25ED55A5}"/>
          </ac:picMkLst>
        </pc:picChg>
        <pc:cxnChg chg="add mod">
          <ac:chgData name="Sepehr Sharifi" userId="deebf32b-37d3-4b4f-8004-02524cf683a3" providerId="ADAL" clId="{334F33E4-C728-4804-BBBA-7FEDC1CCAA73}" dt="2021-11-17T19:50:17.896" v="590" actId="20577"/>
          <ac:cxnSpMkLst>
            <pc:docMk/>
            <pc:sldMk cId="4210067181" sldId="364"/>
            <ac:cxnSpMk id="13" creationId="{4D05A6AC-0813-48CB-8D59-0CF08B1D7B34}"/>
          </ac:cxnSpMkLst>
        </pc:cxnChg>
      </pc:sldChg>
    </pc:docChg>
  </pc:docChgLst>
  <pc:docChgLst>
    <pc:chgData name="Sepehr Sharifi" userId="deebf32b-37d3-4b4f-8004-02524cf683a3" providerId="ADAL" clId="{B685ECE9-97E9-47A3-AEF8-46A0BB6C85DE}"/>
    <pc:docChg chg="undo custSel addSld delSld modSld sldOrd">
      <pc:chgData name="Sepehr Sharifi" userId="deebf32b-37d3-4b4f-8004-02524cf683a3" providerId="ADAL" clId="{B685ECE9-97E9-47A3-AEF8-46A0BB6C85DE}" dt="2021-06-21T14:40:33.325" v="1641" actId="20577"/>
      <pc:docMkLst>
        <pc:docMk/>
      </pc:docMkLst>
      <pc:sldChg chg="modSp mod">
        <pc:chgData name="Sepehr Sharifi" userId="deebf32b-37d3-4b4f-8004-02524cf683a3" providerId="ADAL" clId="{B685ECE9-97E9-47A3-AEF8-46A0BB6C85DE}" dt="2021-06-21T13:17:37.022" v="3" actId="20577"/>
        <pc:sldMkLst>
          <pc:docMk/>
          <pc:sldMk cId="3694505374" sldId="269"/>
        </pc:sldMkLst>
        <pc:spChg chg="mod">
          <ac:chgData name="Sepehr Sharifi" userId="deebf32b-37d3-4b4f-8004-02524cf683a3" providerId="ADAL" clId="{B685ECE9-97E9-47A3-AEF8-46A0BB6C85DE}" dt="2021-06-21T13:17:37.022" v="3" actId="20577"/>
          <ac:spMkLst>
            <pc:docMk/>
            <pc:sldMk cId="3694505374" sldId="269"/>
            <ac:spMk id="22" creationId="{00000000-0000-0000-0000-000000000000}"/>
          </ac:spMkLst>
        </pc:spChg>
      </pc:sldChg>
      <pc:sldChg chg="modSp mod">
        <pc:chgData name="Sepehr Sharifi" userId="deebf32b-37d3-4b4f-8004-02524cf683a3" providerId="ADAL" clId="{B685ECE9-97E9-47A3-AEF8-46A0BB6C85DE}" dt="2021-06-21T14:26:32.523" v="1307" actId="20577"/>
        <pc:sldMkLst>
          <pc:docMk/>
          <pc:sldMk cId="3540833954" sldId="331"/>
        </pc:sldMkLst>
        <pc:spChg chg="mod">
          <ac:chgData name="Sepehr Sharifi" userId="deebf32b-37d3-4b4f-8004-02524cf683a3" providerId="ADAL" clId="{B685ECE9-97E9-47A3-AEF8-46A0BB6C85DE}" dt="2021-06-21T14:26:32.523" v="1307" actId="20577"/>
          <ac:spMkLst>
            <pc:docMk/>
            <pc:sldMk cId="3540833954" sldId="331"/>
            <ac:spMk id="3" creationId="{C5B07427-1C19-450E-9A46-EBF4F2C1B325}"/>
          </ac:spMkLst>
        </pc:spChg>
      </pc:sldChg>
      <pc:sldChg chg="modSp mod modNotesTx">
        <pc:chgData name="Sepehr Sharifi" userId="deebf32b-37d3-4b4f-8004-02524cf683a3" providerId="ADAL" clId="{B685ECE9-97E9-47A3-AEF8-46A0BB6C85DE}" dt="2021-06-21T14:25:52.010" v="1274"/>
        <pc:sldMkLst>
          <pc:docMk/>
          <pc:sldMk cId="1507956721" sldId="332"/>
        </pc:sldMkLst>
        <pc:spChg chg="mod">
          <ac:chgData name="Sepehr Sharifi" userId="deebf32b-37d3-4b4f-8004-02524cf683a3" providerId="ADAL" clId="{B685ECE9-97E9-47A3-AEF8-46A0BB6C85DE}" dt="2021-06-21T14:25:52.010" v="1274"/>
          <ac:spMkLst>
            <pc:docMk/>
            <pc:sldMk cId="1507956721" sldId="332"/>
            <ac:spMk id="3" creationId="{C5B07427-1C19-450E-9A46-EBF4F2C1B325}"/>
          </ac:spMkLst>
        </pc:spChg>
      </pc:sldChg>
      <pc:sldChg chg="addSp delSp modSp mod">
        <pc:chgData name="Sepehr Sharifi" userId="deebf32b-37d3-4b4f-8004-02524cf683a3" providerId="ADAL" clId="{B685ECE9-97E9-47A3-AEF8-46A0BB6C85DE}" dt="2021-06-21T14:25:19.202" v="1268"/>
        <pc:sldMkLst>
          <pc:docMk/>
          <pc:sldMk cId="1076229554" sldId="333"/>
        </pc:sldMkLst>
        <pc:spChg chg="mod">
          <ac:chgData name="Sepehr Sharifi" userId="deebf32b-37d3-4b4f-8004-02524cf683a3" providerId="ADAL" clId="{B685ECE9-97E9-47A3-AEF8-46A0BB6C85DE}" dt="2021-06-21T14:25:19.202" v="1268"/>
          <ac:spMkLst>
            <pc:docMk/>
            <pc:sldMk cId="1076229554" sldId="333"/>
            <ac:spMk id="3" creationId="{C5B07427-1C19-450E-9A46-EBF4F2C1B325}"/>
          </ac:spMkLst>
        </pc:spChg>
        <pc:spChg chg="add mod">
          <ac:chgData name="Sepehr Sharifi" userId="deebf32b-37d3-4b4f-8004-02524cf683a3" providerId="ADAL" clId="{B685ECE9-97E9-47A3-AEF8-46A0BB6C85DE}" dt="2021-06-21T13:37:01.164" v="190" actId="20577"/>
          <ac:spMkLst>
            <pc:docMk/>
            <pc:sldMk cId="1076229554" sldId="333"/>
            <ac:spMk id="24" creationId="{206D0871-B3D2-4956-B631-92EC7379E933}"/>
          </ac:spMkLst>
        </pc:spChg>
        <pc:spChg chg="add mod">
          <ac:chgData name="Sepehr Sharifi" userId="deebf32b-37d3-4b4f-8004-02524cf683a3" providerId="ADAL" clId="{B685ECE9-97E9-47A3-AEF8-46A0BB6C85DE}" dt="2021-06-21T13:36:33.976" v="176" actId="114"/>
          <ac:spMkLst>
            <pc:docMk/>
            <pc:sldMk cId="1076229554" sldId="333"/>
            <ac:spMk id="25" creationId="{BE458E65-4417-46BB-A93D-295443D1A410}"/>
          </ac:spMkLst>
        </pc:spChg>
        <pc:spChg chg="add mod">
          <ac:chgData name="Sepehr Sharifi" userId="deebf32b-37d3-4b4f-8004-02524cf683a3" providerId="ADAL" clId="{B685ECE9-97E9-47A3-AEF8-46A0BB6C85DE}" dt="2021-06-21T13:36:58.147" v="189" actId="1076"/>
          <ac:spMkLst>
            <pc:docMk/>
            <pc:sldMk cId="1076229554" sldId="333"/>
            <ac:spMk id="26" creationId="{7A5EE1FC-6A41-4849-AF26-3D48DC1B3C1B}"/>
          </ac:spMkLst>
        </pc:spChg>
        <pc:spChg chg="add mod">
          <ac:chgData name="Sepehr Sharifi" userId="deebf32b-37d3-4b4f-8004-02524cf683a3" providerId="ADAL" clId="{B685ECE9-97E9-47A3-AEF8-46A0BB6C85DE}" dt="2021-06-21T13:37:29.220" v="200" actId="1076"/>
          <ac:spMkLst>
            <pc:docMk/>
            <pc:sldMk cId="1076229554" sldId="333"/>
            <ac:spMk id="28" creationId="{969C0EF9-FF66-4BEA-BE22-2A2FC693F971}"/>
          </ac:spMkLst>
        </pc:spChg>
        <pc:spChg chg="add mod">
          <ac:chgData name="Sepehr Sharifi" userId="deebf32b-37d3-4b4f-8004-02524cf683a3" providerId="ADAL" clId="{B685ECE9-97E9-47A3-AEF8-46A0BB6C85DE}" dt="2021-06-21T13:37:38.237" v="206" actId="20577"/>
          <ac:spMkLst>
            <pc:docMk/>
            <pc:sldMk cId="1076229554" sldId="333"/>
            <ac:spMk id="29" creationId="{AC6B4BF2-8747-4987-93F7-406C9D751452}"/>
          </ac:spMkLst>
        </pc:spChg>
        <pc:picChg chg="del">
          <ac:chgData name="Sepehr Sharifi" userId="deebf32b-37d3-4b4f-8004-02524cf683a3" providerId="ADAL" clId="{B685ECE9-97E9-47A3-AEF8-46A0BB6C85DE}" dt="2021-06-21T13:29:22.977" v="8" actId="478"/>
          <ac:picMkLst>
            <pc:docMk/>
            <pc:sldMk cId="1076229554" sldId="333"/>
            <ac:picMk id="5" creationId="{C191F7AF-3352-4976-8310-9BF0D85701B6}"/>
          </ac:picMkLst>
        </pc:picChg>
        <pc:picChg chg="del">
          <ac:chgData name="Sepehr Sharifi" userId="deebf32b-37d3-4b4f-8004-02524cf683a3" providerId="ADAL" clId="{B685ECE9-97E9-47A3-AEF8-46A0BB6C85DE}" dt="2021-06-21T13:29:20.711" v="7" actId="478"/>
          <ac:picMkLst>
            <pc:docMk/>
            <pc:sldMk cId="1076229554" sldId="333"/>
            <ac:picMk id="6" creationId="{0B0C2EF5-B70D-4E90-B430-E857BAEFBC63}"/>
          </ac:picMkLst>
        </pc:picChg>
        <pc:picChg chg="add mod">
          <ac:chgData name="Sepehr Sharifi" userId="deebf32b-37d3-4b4f-8004-02524cf683a3" providerId="ADAL" clId="{B685ECE9-97E9-47A3-AEF8-46A0BB6C85DE}" dt="2021-06-21T13:33:01.269" v="76" actId="1076"/>
          <ac:picMkLst>
            <pc:docMk/>
            <pc:sldMk cId="1076229554" sldId="333"/>
            <ac:picMk id="7" creationId="{9EA92FB3-0338-4CAA-9340-65DE76F201B5}"/>
          </ac:picMkLst>
        </pc:picChg>
        <pc:picChg chg="add mod">
          <ac:chgData name="Sepehr Sharifi" userId="deebf32b-37d3-4b4f-8004-02524cf683a3" providerId="ADAL" clId="{B685ECE9-97E9-47A3-AEF8-46A0BB6C85DE}" dt="2021-06-21T13:33:03.165" v="77" actId="1076"/>
          <ac:picMkLst>
            <pc:docMk/>
            <pc:sldMk cId="1076229554" sldId="333"/>
            <ac:picMk id="9" creationId="{539E3AEB-5F58-407A-AB66-E24318811A37}"/>
          </ac:picMkLst>
        </pc:picChg>
        <pc:cxnChg chg="add mod">
          <ac:chgData name="Sepehr Sharifi" userId="deebf32b-37d3-4b4f-8004-02524cf683a3" providerId="ADAL" clId="{B685ECE9-97E9-47A3-AEF8-46A0BB6C85DE}" dt="2021-06-21T13:33:32.985" v="83" actId="14100"/>
          <ac:cxnSpMkLst>
            <pc:docMk/>
            <pc:sldMk cId="1076229554" sldId="333"/>
            <ac:cxnSpMk id="11" creationId="{55B9C787-58EF-4C83-92C0-1FEBB87CF85F}"/>
          </ac:cxnSpMkLst>
        </pc:cxnChg>
        <pc:cxnChg chg="add mod">
          <ac:chgData name="Sepehr Sharifi" userId="deebf32b-37d3-4b4f-8004-02524cf683a3" providerId="ADAL" clId="{B685ECE9-97E9-47A3-AEF8-46A0BB6C85DE}" dt="2021-06-21T13:33:26.836" v="81" actId="14100"/>
          <ac:cxnSpMkLst>
            <pc:docMk/>
            <pc:sldMk cId="1076229554" sldId="333"/>
            <ac:cxnSpMk id="12" creationId="{45BD17FC-E4D7-4C3A-B0F8-63EE7E9AF324}"/>
          </ac:cxnSpMkLst>
        </pc:cxnChg>
        <pc:cxnChg chg="add mod">
          <ac:chgData name="Sepehr Sharifi" userId="deebf32b-37d3-4b4f-8004-02524cf683a3" providerId="ADAL" clId="{B685ECE9-97E9-47A3-AEF8-46A0BB6C85DE}" dt="2021-06-21T13:33:44.871" v="88" actId="14100"/>
          <ac:cxnSpMkLst>
            <pc:docMk/>
            <pc:sldMk cId="1076229554" sldId="333"/>
            <ac:cxnSpMk id="16" creationId="{C4A25256-0FE9-4973-9702-E9C96B80A2C9}"/>
          </ac:cxnSpMkLst>
        </pc:cxnChg>
        <pc:cxnChg chg="add mod">
          <ac:chgData name="Sepehr Sharifi" userId="deebf32b-37d3-4b4f-8004-02524cf683a3" providerId="ADAL" clId="{B685ECE9-97E9-47A3-AEF8-46A0BB6C85DE}" dt="2021-06-21T13:37:17.874" v="191" actId="14100"/>
          <ac:cxnSpMkLst>
            <pc:docMk/>
            <pc:sldMk cId="1076229554" sldId="333"/>
            <ac:cxnSpMk id="19" creationId="{2C4EF9F2-3179-4094-B797-60514A06CDE0}"/>
          </ac:cxnSpMkLst>
        </pc:cxnChg>
        <pc:cxnChg chg="add mod">
          <ac:chgData name="Sepehr Sharifi" userId="deebf32b-37d3-4b4f-8004-02524cf683a3" providerId="ADAL" clId="{B685ECE9-97E9-47A3-AEF8-46A0BB6C85DE}" dt="2021-06-21T13:37:35.796" v="203" actId="14100"/>
          <ac:cxnSpMkLst>
            <pc:docMk/>
            <pc:sldMk cId="1076229554" sldId="333"/>
            <ac:cxnSpMk id="22" creationId="{4758B464-99EC-4D93-895B-C5A314D8268E}"/>
          </ac:cxnSpMkLst>
        </pc:cxnChg>
      </pc:sldChg>
      <pc:sldChg chg="addSp delSp modSp mod">
        <pc:chgData name="Sepehr Sharifi" userId="deebf32b-37d3-4b4f-8004-02524cf683a3" providerId="ADAL" clId="{B685ECE9-97E9-47A3-AEF8-46A0BB6C85DE}" dt="2021-06-21T14:25:22.956" v="1269"/>
        <pc:sldMkLst>
          <pc:docMk/>
          <pc:sldMk cId="4188196488" sldId="335"/>
        </pc:sldMkLst>
        <pc:spChg chg="mod">
          <ac:chgData name="Sepehr Sharifi" userId="deebf32b-37d3-4b4f-8004-02524cf683a3" providerId="ADAL" clId="{B685ECE9-97E9-47A3-AEF8-46A0BB6C85DE}" dt="2021-06-21T14:25:22.956" v="1269"/>
          <ac:spMkLst>
            <pc:docMk/>
            <pc:sldMk cId="4188196488" sldId="335"/>
            <ac:spMk id="3" creationId="{C5B07427-1C19-450E-9A46-EBF4F2C1B325}"/>
          </ac:spMkLst>
        </pc:spChg>
        <pc:spChg chg="add mod">
          <ac:chgData name="Sepehr Sharifi" userId="deebf32b-37d3-4b4f-8004-02524cf683a3" providerId="ADAL" clId="{B685ECE9-97E9-47A3-AEF8-46A0BB6C85DE}" dt="2021-06-21T13:48:07.938" v="455" actId="1038"/>
          <ac:spMkLst>
            <pc:docMk/>
            <pc:sldMk cId="4188196488" sldId="335"/>
            <ac:spMk id="12" creationId="{EE175CFF-7B4E-443D-8747-20F2B77A97ED}"/>
          </ac:spMkLst>
        </pc:spChg>
        <pc:spChg chg="add mod">
          <ac:chgData name="Sepehr Sharifi" userId="deebf32b-37d3-4b4f-8004-02524cf683a3" providerId="ADAL" clId="{B685ECE9-97E9-47A3-AEF8-46A0BB6C85DE}" dt="2021-06-21T13:48:07.938" v="455" actId="1038"/>
          <ac:spMkLst>
            <pc:docMk/>
            <pc:sldMk cId="4188196488" sldId="335"/>
            <ac:spMk id="13" creationId="{25EFFDE9-BA88-44AC-A597-F5F2634F180B}"/>
          </ac:spMkLst>
        </pc:spChg>
        <pc:spChg chg="add mod">
          <ac:chgData name="Sepehr Sharifi" userId="deebf32b-37d3-4b4f-8004-02524cf683a3" providerId="ADAL" clId="{B685ECE9-97E9-47A3-AEF8-46A0BB6C85DE}" dt="2021-06-21T13:48:07.938" v="455" actId="1038"/>
          <ac:spMkLst>
            <pc:docMk/>
            <pc:sldMk cId="4188196488" sldId="335"/>
            <ac:spMk id="16" creationId="{9E0CF3D2-A818-46F8-B9CD-CD66CE2C4FE9}"/>
          </ac:spMkLst>
        </pc:spChg>
        <pc:spChg chg="add mod">
          <ac:chgData name="Sepehr Sharifi" userId="deebf32b-37d3-4b4f-8004-02524cf683a3" providerId="ADAL" clId="{B685ECE9-97E9-47A3-AEF8-46A0BB6C85DE}" dt="2021-06-21T13:48:07.938" v="455" actId="1038"/>
          <ac:spMkLst>
            <pc:docMk/>
            <pc:sldMk cId="4188196488" sldId="335"/>
            <ac:spMk id="17" creationId="{93F5FCF7-BC61-424C-8BA0-0335CA6F1E8E}"/>
          </ac:spMkLst>
        </pc:spChg>
        <pc:picChg chg="add mod">
          <ac:chgData name="Sepehr Sharifi" userId="deebf32b-37d3-4b4f-8004-02524cf683a3" providerId="ADAL" clId="{B685ECE9-97E9-47A3-AEF8-46A0BB6C85DE}" dt="2021-06-21T13:48:07.938" v="455" actId="1038"/>
          <ac:picMkLst>
            <pc:docMk/>
            <pc:sldMk cId="4188196488" sldId="335"/>
            <ac:picMk id="5" creationId="{AB9D4BEE-2D03-479D-ABDB-18B73EB34A7F}"/>
          </ac:picMkLst>
        </pc:picChg>
        <pc:picChg chg="del">
          <ac:chgData name="Sepehr Sharifi" userId="deebf32b-37d3-4b4f-8004-02524cf683a3" providerId="ADAL" clId="{B685ECE9-97E9-47A3-AEF8-46A0BB6C85DE}" dt="2021-06-21T13:37:58.765" v="207" actId="478"/>
          <ac:picMkLst>
            <pc:docMk/>
            <pc:sldMk cId="4188196488" sldId="335"/>
            <ac:picMk id="6" creationId="{F36F67CB-1EC2-45B8-8094-195621D1A74E}"/>
          </ac:picMkLst>
        </pc:picChg>
        <pc:picChg chg="add del mod">
          <ac:chgData name="Sepehr Sharifi" userId="deebf32b-37d3-4b4f-8004-02524cf683a3" providerId="ADAL" clId="{B685ECE9-97E9-47A3-AEF8-46A0BB6C85DE}" dt="2021-06-21T13:47:46.061" v="351" actId="478"/>
          <ac:picMkLst>
            <pc:docMk/>
            <pc:sldMk cId="4188196488" sldId="335"/>
            <ac:picMk id="8" creationId="{7E14E469-71B2-473A-910B-3172B6ECDD94}"/>
          </ac:picMkLst>
        </pc:picChg>
        <pc:picChg chg="add mod modCrop">
          <ac:chgData name="Sepehr Sharifi" userId="deebf32b-37d3-4b4f-8004-02524cf683a3" providerId="ADAL" clId="{B685ECE9-97E9-47A3-AEF8-46A0BB6C85DE}" dt="2021-06-21T13:48:07.938" v="455" actId="1038"/>
          <ac:picMkLst>
            <pc:docMk/>
            <pc:sldMk cId="4188196488" sldId="335"/>
            <ac:picMk id="10" creationId="{1FE6AAD0-0388-47AE-B4E8-A7C0ACBFDB3E}"/>
          </ac:picMkLst>
        </pc:picChg>
        <pc:picChg chg="add mod">
          <ac:chgData name="Sepehr Sharifi" userId="deebf32b-37d3-4b4f-8004-02524cf683a3" providerId="ADAL" clId="{B685ECE9-97E9-47A3-AEF8-46A0BB6C85DE}" dt="2021-06-21T13:48:07.938" v="455" actId="1038"/>
          <ac:picMkLst>
            <pc:docMk/>
            <pc:sldMk cId="4188196488" sldId="335"/>
            <ac:picMk id="11" creationId="{21A9EABB-2412-4687-AD3A-88228A4BD377}"/>
          </ac:picMkLst>
        </pc:picChg>
        <pc:picChg chg="add mod">
          <ac:chgData name="Sepehr Sharifi" userId="deebf32b-37d3-4b4f-8004-02524cf683a3" providerId="ADAL" clId="{B685ECE9-97E9-47A3-AEF8-46A0BB6C85DE}" dt="2021-06-21T13:48:07.938" v="455" actId="1038"/>
          <ac:picMkLst>
            <pc:docMk/>
            <pc:sldMk cId="4188196488" sldId="335"/>
            <ac:picMk id="15" creationId="{3EEA0BE8-CFD8-4044-A218-D1C7C7E75EC0}"/>
          </ac:picMkLst>
        </pc:picChg>
        <pc:picChg chg="add del mod">
          <ac:chgData name="Sepehr Sharifi" userId="deebf32b-37d3-4b4f-8004-02524cf683a3" providerId="ADAL" clId="{B685ECE9-97E9-47A3-AEF8-46A0BB6C85DE}" dt="2021-06-21T13:47:45.312" v="350" actId="478"/>
          <ac:picMkLst>
            <pc:docMk/>
            <pc:sldMk cId="4188196488" sldId="335"/>
            <ac:picMk id="19" creationId="{48EFE3A2-8E05-4F03-8A9E-CD89724CEF12}"/>
          </ac:picMkLst>
        </pc:picChg>
        <pc:picChg chg="add del mod">
          <ac:chgData name="Sepehr Sharifi" userId="deebf32b-37d3-4b4f-8004-02524cf683a3" providerId="ADAL" clId="{B685ECE9-97E9-47A3-AEF8-46A0BB6C85DE}" dt="2021-06-21T13:45:00.878" v="287" actId="478"/>
          <ac:picMkLst>
            <pc:docMk/>
            <pc:sldMk cId="4188196488" sldId="335"/>
            <ac:picMk id="20" creationId="{08A52A55-9AB7-4134-A686-5C50F274C5D3}"/>
          </ac:picMkLst>
        </pc:picChg>
      </pc:sldChg>
      <pc:sldChg chg="del">
        <pc:chgData name="Sepehr Sharifi" userId="deebf32b-37d3-4b4f-8004-02524cf683a3" providerId="ADAL" clId="{B685ECE9-97E9-47A3-AEF8-46A0BB6C85DE}" dt="2021-06-21T13:28:57.343" v="6" actId="47"/>
        <pc:sldMkLst>
          <pc:docMk/>
          <pc:sldMk cId="3280129564" sldId="336"/>
        </pc:sldMkLst>
      </pc:sldChg>
      <pc:sldChg chg="modSp mod">
        <pc:chgData name="Sepehr Sharifi" userId="deebf32b-37d3-4b4f-8004-02524cf683a3" providerId="ADAL" clId="{B685ECE9-97E9-47A3-AEF8-46A0BB6C85DE}" dt="2021-06-21T13:58:02.235" v="1138" actId="20577"/>
        <pc:sldMkLst>
          <pc:docMk/>
          <pc:sldMk cId="3252001183" sldId="337"/>
        </pc:sldMkLst>
        <pc:spChg chg="mod">
          <ac:chgData name="Sepehr Sharifi" userId="deebf32b-37d3-4b4f-8004-02524cf683a3" providerId="ADAL" clId="{B685ECE9-97E9-47A3-AEF8-46A0BB6C85DE}" dt="2021-06-21T13:58:02.235" v="1138" actId="20577"/>
          <ac:spMkLst>
            <pc:docMk/>
            <pc:sldMk cId="3252001183" sldId="337"/>
            <ac:spMk id="3" creationId="{C5B07427-1C19-450E-9A46-EBF4F2C1B325}"/>
          </ac:spMkLst>
        </pc:spChg>
      </pc:sldChg>
      <pc:sldChg chg="addSp delSp modSp add mod modClrScheme chgLayout">
        <pc:chgData name="Sepehr Sharifi" userId="deebf32b-37d3-4b4f-8004-02524cf683a3" providerId="ADAL" clId="{B685ECE9-97E9-47A3-AEF8-46A0BB6C85DE}" dt="2021-06-21T14:25:28.404" v="1271" actId="20577"/>
        <pc:sldMkLst>
          <pc:docMk/>
          <pc:sldMk cId="1525399760" sldId="338"/>
        </pc:sldMkLst>
        <pc:spChg chg="mod">
          <ac:chgData name="Sepehr Sharifi" userId="deebf32b-37d3-4b4f-8004-02524cf683a3" providerId="ADAL" clId="{B685ECE9-97E9-47A3-AEF8-46A0BB6C85DE}" dt="2021-06-21T13:45:41.826" v="297" actId="2711"/>
          <ac:spMkLst>
            <pc:docMk/>
            <pc:sldMk cId="1525399760" sldId="338"/>
            <ac:spMk id="2" creationId="{ED99F0B4-1F34-4A1D-9C33-8B940D6896C2}"/>
          </ac:spMkLst>
        </pc:spChg>
        <pc:spChg chg="mod ord">
          <ac:chgData name="Sepehr Sharifi" userId="deebf32b-37d3-4b4f-8004-02524cf683a3" providerId="ADAL" clId="{B685ECE9-97E9-47A3-AEF8-46A0BB6C85DE}" dt="2021-06-21T14:25:28.404" v="1271" actId="20577"/>
          <ac:spMkLst>
            <pc:docMk/>
            <pc:sldMk cId="1525399760" sldId="338"/>
            <ac:spMk id="3" creationId="{C5B07427-1C19-450E-9A46-EBF4F2C1B325}"/>
          </ac:spMkLst>
        </pc:spChg>
        <pc:spChg chg="del">
          <ac:chgData name="Sepehr Sharifi" userId="deebf32b-37d3-4b4f-8004-02524cf683a3" providerId="ADAL" clId="{B685ECE9-97E9-47A3-AEF8-46A0BB6C85DE}" dt="2021-06-21T13:45:09.055" v="289" actId="478"/>
          <ac:spMkLst>
            <pc:docMk/>
            <pc:sldMk cId="1525399760" sldId="338"/>
            <ac:spMk id="12" creationId="{EE175CFF-7B4E-443D-8747-20F2B77A97ED}"/>
          </ac:spMkLst>
        </pc:spChg>
        <pc:spChg chg="del">
          <ac:chgData name="Sepehr Sharifi" userId="deebf32b-37d3-4b4f-8004-02524cf683a3" providerId="ADAL" clId="{B685ECE9-97E9-47A3-AEF8-46A0BB6C85DE}" dt="2021-06-21T13:45:09.055" v="289" actId="478"/>
          <ac:spMkLst>
            <pc:docMk/>
            <pc:sldMk cId="1525399760" sldId="338"/>
            <ac:spMk id="13" creationId="{25EFFDE9-BA88-44AC-A597-F5F2634F180B}"/>
          </ac:spMkLst>
        </pc:spChg>
        <pc:spChg chg="del">
          <ac:chgData name="Sepehr Sharifi" userId="deebf32b-37d3-4b4f-8004-02524cf683a3" providerId="ADAL" clId="{B685ECE9-97E9-47A3-AEF8-46A0BB6C85DE}" dt="2021-06-21T13:45:09.055" v="289" actId="478"/>
          <ac:spMkLst>
            <pc:docMk/>
            <pc:sldMk cId="1525399760" sldId="338"/>
            <ac:spMk id="16" creationId="{9E0CF3D2-A818-46F8-B9CD-CD66CE2C4FE9}"/>
          </ac:spMkLst>
        </pc:spChg>
        <pc:spChg chg="del">
          <ac:chgData name="Sepehr Sharifi" userId="deebf32b-37d3-4b4f-8004-02524cf683a3" providerId="ADAL" clId="{B685ECE9-97E9-47A3-AEF8-46A0BB6C85DE}" dt="2021-06-21T13:45:09.055" v="289" actId="478"/>
          <ac:spMkLst>
            <pc:docMk/>
            <pc:sldMk cId="1525399760" sldId="338"/>
            <ac:spMk id="17" creationId="{93F5FCF7-BC61-424C-8BA0-0335CA6F1E8E}"/>
          </ac:spMkLst>
        </pc:spChg>
        <pc:picChg chg="del">
          <ac:chgData name="Sepehr Sharifi" userId="deebf32b-37d3-4b4f-8004-02524cf683a3" providerId="ADAL" clId="{B685ECE9-97E9-47A3-AEF8-46A0BB6C85DE}" dt="2021-06-21T13:45:09.055" v="289" actId="478"/>
          <ac:picMkLst>
            <pc:docMk/>
            <pc:sldMk cId="1525399760" sldId="338"/>
            <ac:picMk id="5" creationId="{AB9D4BEE-2D03-479D-ABDB-18B73EB34A7F}"/>
          </ac:picMkLst>
        </pc:picChg>
        <pc:picChg chg="del mod">
          <ac:chgData name="Sepehr Sharifi" userId="deebf32b-37d3-4b4f-8004-02524cf683a3" providerId="ADAL" clId="{B685ECE9-97E9-47A3-AEF8-46A0BB6C85DE}" dt="2021-06-21T13:45:21.840" v="294" actId="21"/>
          <ac:picMkLst>
            <pc:docMk/>
            <pc:sldMk cId="1525399760" sldId="338"/>
            <ac:picMk id="8" creationId="{7E14E469-71B2-473A-910B-3172B6ECDD94}"/>
          </ac:picMkLst>
        </pc:picChg>
        <pc:picChg chg="del">
          <ac:chgData name="Sepehr Sharifi" userId="deebf32b-37d3-4b4f-8004-02524cf683a3" providerId="ADAL" clId="{B685ECE9-97E9-47A3-AEF8-46A0BB6C85DE}" dt="2021-06-21T13:45:09.055" v="289" actId="478"/>
          <ac:picMkLst>
            <pc:docMk/>
            <pc:sldMk cId="1525399760" sldId="338"/>
            <ac:picMk id="10" creationId="{1FE6AAD0-0388-47AE-B4E8-A7C0ACBFDB3E}"/>
          </ac:picMkLst>
        </pc:picChg>
        <pc:picChg chg="del">
          <ac:chgData name="Sepehr Sharifi" userId="deebf32b-37d3-4b4f-8004-02524cf683a3" providerId="ADAL" clId="{B685ECE9-97E9-47A3-AEF8-46A0BB6C85DE}" dt="2021-06-21T13:45:09.055" v="289" actId="478"/>
          <ac:picMkLst>
            <pc:docMk/>
            <pc:sldMk cId="1525399760" sldId="338"/>
            <ac:picMk id="11" creationId="{21A9EABB-2412-4687-AD3A-88228A4BD377}"/>
          </ac:picMkLst>
        </pc:picChg>
        <pc:picChg chg="add mod">
          <ac:chgData name="Sepehr Sharifi" userId="deebf32b-37d3-4b4f-8004-02524cf683a3" providerId="ADAL" clId="{B685ECE9-97E9-47A3-AEF8-46A0BB6C85DE}" dt="2021-06-21T13:46:47.005" v="300" actId="1076"/>
          <ac:picMkLst>
            <pc:docMk/>
            <pc:sldMk cId="1525399760" sldId="338"/>
            <ac:picMk id="14" creationId="{A23F7824-2EB9-4340-9EB9-C857C011B99C}"/>
          </ac:picMkLst>
        </pc:picChg>
        <pc:picChg chg="del">
          <ac:chgData name="Sepehr Sharifi" userId="deebf32b-37d3-4b4f-8004-02524cf683a3" providerId="ADAL" clId="{B685ECE9-97E9-47A3-AEF8-46A0BB6C85DE}" dt="2021-06-21T13:45:09.055" v="289" actId="478"/>
          <ac:picMkLst>
            <pc:docMk/>
            <pc:sldMk cId="1525399760" sldId="338"/>
            <ac:picMk id="15" creationId="{3EEA0BE8-CFD8-4044-A218-D1C7C7E75EC0}"/>
          </ac:picMkLst>
        </pc:picChg>
        <pc:picChg chg="mod">
          <ac:chgData name="Sepehr Sharifi" userId="deebf32b-37d3-4b4f-8004-02524cf683a3" providerId="ADAL" clId="{B685ECE9-97E9-47A3-AEF8-46A0BB6C85DE}" dt="2021-06-21T13:45:30.258" v="295" actId="26606"/>
          <ac:picMkLst>
            <pc:docMk/>
            <pc:sldMk cId="1525399760" sldId="338"/>
            <ac:picMk id="19" creationId="{48EFE3A2-8E05-4F03-8A9E-CD89724CEF12}"/>
          </ac:picMkLst>
        </pc:picChg>
      </pc:sldChg>
      <pc:sldChg chg="addSp delSp modSp add mod ord modClrScheme chgLayout">
        <pc:chgData name="Sepehr Sharifi" userId="deebf32b-37d3-4b4f-8004-02524cf683a3" providerId="ADAL" clId="{B685ECE9-97E9-47A3-AEF8-46A0BB6C85DE}" dt="2021-06-21T14:25:33.376" v="1273" actId="20577"/>
        <pc:sldMkLst>
          <pc:docMk/>
          <pc:sldMk cId="2997700140" sldId="339"/>
        </pc:sldMkLst>
        <pc:spChg chg="mod">
          <ac:chgData name="Sepehr Sharifi" userId="deebf32b-37d3-4b4f-8004-02524cf683a3" providerId="ADAL" clId="{B685ECE9-97E9-47A3-AEF8-46A0BB6C85DE}" dt="2021-06-21T13:50:57.274" v="583" actId="2711"/>
          <ac:spMkLst>
            <pc:docMk/>
            <pc:sldMk cId="2997700140" sldId="339"/>
            <ac:spMk id="2" creationId="{ED99F0B4-1F34-4A1D-9C33-8B940D6896C2}"/>
          </ac:spMkLst>
        </pc:spChg>
        <pc:spChg chg="mod ord">
          <ac:chgData name="Sepehr Sharifi" userId="deebf32b-37d3-4b4f-8004-02524cf683a3" providerId="ADAL" clId="{B685ECE9-97E9-47A3-AEF8-46A0BB6C85DE}" dt="2021-06-21T14:25:33.376" v="1273" actId="20577"/>
          <ac:spMkLst>
            <pc:docMk/>
            <pc:sldMk cId="2997700140" sldId="339"/>
            <ac:spMk id="3" creationId="{C5B07427-1C19-450E-9A46-EBF4F2C1B325}"/>
          </ac:spMkLst>
        </pc:spChg>
        <pc:spChg chg="del">
          <ac:chgData name="Sepehr Sharifi" userId="deebf32b-37d3-4b4f-8004-02524cf683a3" providerId="ADAL" clId="{B685ECE9-97E9-47A3-AEF8-46A0BB6C85DE}" dt="2021-06-21T13:49:08.614" v="461" actId="478"/>
          <ac:spMkLst>
            <pc:docMk/>
            <pc:sldMk cId="2997700140" sldId="339"/>
            <ac:spMk id="12" creationId="{EE175CFF-7B4E-443D-8747-20F2B77A97ED}"/>
          </ac:spMkLst>
        </pc:spChg>
        <pc:spChg chg="del">
          <ac:chgData name="Sepehr Sharifi" userId="deebf32b-37d3-4b4f-8004-02524cf683a3" providerId="ADAL" clId="{B685ECE9-97E9-47A3-AEF8-46A0BB6C85DE}" dt="2021-06-21T13:49:09.524" v="462" actId="478"/>
          <ac:spMkLst>
            <pc:docMk/>
            <pc:sldMk cId="2997700140" sldId="339"/>
            <ac:spMk id="13" creationId="{25EFFDE9-BA88-44AC-A597-F5F2634F180B}"/>
          </ac:spMkLst>
        </pc:spChg>
        <pc:spChg chg="del mod">
          <ac:chgData name="Sepehr Sharifi" userId="deebf32b-37d3-4b4f-8004-02524cf683a3" providerId="ADAL" clId="{B685ECE9-97E9-47A3-AEF8-46A0BB6C85DE}" dt="2021-06-21T13:49:13.336" v="468" actId="478"/>
          <ac:spMkLst>
            <pc:docMk/>
            <pc:sldMk cId="2997700140" sldId="339"/>
            <ac:spMk id="16" creationId="{9E0CF3D2-A818-46F8-B9CD-CD66CE2C4FE9}"/>
          </ac:spMkLst>
        </pc:spChg>
        <pc:spChg chg="del">
          <ac:chgData name="Sepehr Sharifi" userId="deebf32b-37d3-4b4f-8004-02524cf683a3" providerId="ADAL" clId="{B685ECE9-97E9-47A3-AEF8-46A0BB6C85DE}" dt="2021-06-21T13:49:10.686" v="464" actId="478"/>
          <ac:spMkLst>
            <pc:docMk/>
            <pc:sldMk cId="2997700140" sldId="339"/>
            <ac:spMk id="17" creationId="{93F5FCF7-BC61-424C-8BA0-0335CA6F1E8E}"/>
          </ac:spMkLst>
        </pc:spChg>
        <pc:picChg chg="del">
          <ac:chgData name="Sepehr Sharifi" userId="deebf32b-37d3-4b4f-8004-02524cf683a3" providerId="ADAL" clId="{B685ECE9-97E9-47A3-AEF8-46A0BB6C85DE}" dt="2021-06-21T13:49:05.727" v="459" actId="478"/>
          <ac:picMkLst>
            <pc:docMk/>
            <pc:sldMk cId="2997700140" sldId="339"/>
            <ac:picMk id="5" creationId="{AB9D4BEE-2D03-479D-ABDB-18B73EB34A7F}"/>
          </ac:picMkLst>
        </pc:picChg>
        <pc:picChg chg="add mod">
          <ac:chgData name="Sepehr Sharifi" userId="deebf32b-37d3-4b4f-8004-02524cf683a3" providerId="ADAL" clId="{B685ECE9-97E9-47A3-AEF8-46A0BB6C85DE}" dt="2021-06-21T13:50:19.911" v="566" actId="26606"/>
          <ac:picMkLst>
            <pc:docMk/>
            <pc:sldMk cId="2997700140" sldId="339"/>
            <ac:picMk id="6" creationId="{7AF128FD-49D0-4FD8-8EBF-393D71667573}"/>
          </ac:picMkLst>
        </pc:picChg>
        <pc:picChg chg="del">
          <ac:chgData name="Sepehr Sharifi" userId="deebf32b-37d3-4b4f-8004-02524cf683a3" providerId="ADAL" clId="{B685ECE9-97E9-47A3-AEF8-46A0BB6C85DE}" dt="2021-06-21T13:49:06.226" v="460" actId="478"/>
          <ac:picMkLst>
            <pc:docMk/>
            <pc:sldMk cId="2997700140" sldId="339"/>
            <ac:picMk id="10" creationId="{1FE6AAD0-0388-47AE-B4E8-A7C0ACBFDB3E}"/>
          </ac:picMkLst>
        </pc:picChg>
        <pc:picChg chg="del">
          <ac:chgData name="Sepehr Sharifi" userId="deebf32b-37d3-4b4f-8004-02524cf683a3" providerId="ADAL" clId="{B685ECE9-97E9-47A3-AEF8-46A0BB6C85DE}" dt="2021-06-21T13:49:10.040" v="463" actId="478"/>
          <ac:picMkLst>
            <pc:docMk/>
            <pc:sldMk cId="2997700140" sldId="339"/>
            <ac:picMk id="11" creationId="{21A9EABB-2412-4687-AD3A-88228A4BD377}"/>
          </ac:picMkLst>
        </pc:picChg>
        <pc:picChg chg="del">
          <ac:chgData name="Sepehr Sharifi" userId="deebf32b-37d3-4b4f-8004-02524cf683a3" providerId="ADAL" clId="{B685ECE9-97E9-47A3-AEF8-46A0BB6C85DE}" dt="2021-06-21T13:49:11.940" v="466" actId="478"/>
          <ac:picMkLst>
            <pc:docMk/>
            <pc:sldMk cId="2997700140" sldId="339"/>
            <ac:picMk id="15" creationId="{3EEA0BE8-CFD8-4044-A218-D1C7C7E75EC0}"/>
          </ac:picMkLst>
        </pc:picChg>
      </pc:sldChg>
      <pc:sldChg chg="addSp delSp modSp add mod ord">
        <pc:chgData name="Sepehr Sharifi" userId="deebf32b-37d3-4b4f-8004-02524cf683a3" providerId="ADAL" clId="{B685ECE9-97E9-47A3-AEF8-46A0BB6C85DE}" dt="2021-06-21T14:40:33.325" v="1641" actId="20577"/>
        <pc:sldMkLst>
          <pc:docMk/>
          <pc:sldMk cId="2916060266" sldId="340"/>
        </pc:sldMkLst>
        <pc:spChg chg="mod">
          <ac:chgData name="Sepehr Sharifi" userId="deebf32b-37d3-4b4f-8004-02524cf683a3" providerId="ADAL" clId="{B685ECE9-97E9-47A3-AEF8-46A0BB6C85DE}" dt="2021-06-21T14:20:21.749" v="1186" actId="20577"/>
          <ac:spMkLst>
            <pc:docMk/>
            <pc:sldMk cId="2916060266" sldId="340"/>
            <ac:spMk id="2" creationId="{ED99F0B4-1F34-4A1D-9C33-8B940D6896C2}"/>
          </ac:spMkLst>
        </pc:spChg>
        <pc:spChg chg="mod">
          <ac:chgData name="Sepehr Sharifi" userId="deebf32b-37d3-4b4f-8004-02524cf683a3" providerId="ADAL" clId="{B685ECE9-97E9-47A3-AEF8-46A0BB6C85DE}" dt="2021-06-21T14:40:33.325" v="1641" actId="20577"/>
          <ac:spMkLst>
            <pc:docMk/>
            <pc:sldMk cId="2916060266" sldId="340"/>
            <ac:spMk id="3" creationId="{C5B07427-1C19-450E-9A46-EBF4F2C1B325}"/>
          </ac:spMkLst>
        </pc:spChg>
        <pc:spChg chg="del">
          <ac:chgData name="Sepehr Sharifi" userId="deebf32b-37d3-4b4f-8004-02524cf683a3" providerId="ADAL" clId="{B685ECE9-97E9-47A3-AEF8-46A0BB6C85DE}" dt="2021-06-21T14:20:09.391" v="1177" actId="478"/>
          <ac:spMkLst>
            <pc:docMk/>
            <pc:sldMk cId="2916060266" sldId="340"/>
            <ac:spMk id="12" creationId="{EE175CFF-7B4E-443D-8747-20F2B77A97ED}"/>
          </ac:spMkLst>
        </pc:spChg>
        <pc:spChg chg="del">
          <ac:chgData name="Sepehr Sharifi" userId="deebf32b-37d3-4b4f-8004-02524cf683a3" providerId="ADAL" clId="{B685ECE9-97E9-47A3-AEF8-46A0BB6C85DE}" dt="2021-06-21T14:20:09.391" v="1177" actId="478"/>
          <ac:spMkLst>
            <pc:docMk/>
            <pc:sldMk cId="2916060266" sldId="340"/>
            <ac:spMk id="13" creationId="{25EFFDE9-BA88-44AC-A597-F5F2634F180B}"/>
          </ac:spMkLst>
        </pc:spChg>
        <pc:spChg chg="del">
          <ac:chgData name="Sepehr Sharifi" userId="deebf32b-37d3-4b4f-8004-02524cf683a3" providerId="ADAL" clId="{B685ECE9-97E9-47A3-AEF8-46A0BB6C85DE}" dt="2021-06-21T14:20:09.391" v="1177" actId="478"/>
          <ac:spMkLst>
            <pc:docMk/>
            <pc:sldMk cId="2916060266" sldId="340"/>
            <ac:spMk id="16" creationId="{9E0CF3D2-A818-46F8-B9CD-CD66CE2C4FE9}"/>
          </ac:spMkLst>
        </pc:spChg>
        <pc:spChg chg="del">
          <ac:chgData name="Sepehr Sharifi" userId="deebf32b-37d3-4b4f-8004-02524cf683a3" providerId="ADAL" clId="{B685ECE9-97E9-47A3-AEF8-46A0BB6C85DE}" dt="2021-06-21T14:20:09.391" v="1177" actId="478"/>
          <ac:spMkLst>
            <pc:docMk/>
            <pc:sldMk cId="2916060266" sldId="340"/>
            <ac:spMk id="17" creationId="{93F5FCF7-BC61-424C-8BA0-0335CA6F1E8E}"/>
          </ac:spMkLst>
        </pc:spChg>
        <pc:picChg chg="del">
          <ac:chgData name="Sepehr Sharifi" userId="deebf32b-37d3-4b4f-8004-02524cf683a3" providerId="ADAL" clId="{B685ECE9-97E9-47A3-AEF8-46A0BB6C85DE}" dt="2021-06-21T14:20:09.391" v="1177" actId="478"/>
          <ac:picMkLst>
            <pc:docMk/>
            <pc:sldMk cId="2916060266" sldId="340"/>
            <ac:picMk id="5" creationId="{AB9D4BEE-2D03-479D-ABDB-18B73EB34A7F}"/>
          </ac:picMkLst>
        </pc:picChg>
        <pc:picChg chg="del">
          <ac:chgData name="Sepehr Sharifi" userId="deebf32b-37d3-4b4f-8004-02524cf683a3" providerId="ADAL" clId="{B685ECE9-97E9-47A3-AEF8-46A0BB6C85DE}" dt="2021-06-21T14:20:09.391" v="1177" actId="478"/>
          <ac:picMkLst>
            <pc:docMk/>
            <pc:sldMk cId="2916060266" sldId="340"/>
            <ac:picMk id="10" creationId="{1FE6AAD0-0388-47AE-B4E8-A7C0ACBFDB3E}"/>
          </ac:picMkLst>
        </pc:picChg>
        <pc:picChg chg="del">
          <ac:chgData name="Sepehr Sharifi" userId="deebf32b-37d3-4b4f-8004-02524cf683a3" providerId="ADAL" clId="{B685ECE9-97E9-47A3-AEF8-46A0BB6C85DE}" dt="2021-06-21T14:20:09.391" v="1177" actId="478"/>
          <ac:picMkLst>
            <pc:docMk/>
            <pc:sldMk cId="2916060266" sldId="340"/>
            <ac:picMk id="11" creationId="{21A9EABB-2412-4687-AD3A-88228A4BD377}"/>
          </ac:picMkLst>
        </pc:picChg>
        <pc:picChg chg="add mod">
          <ac:chgData name="Sepehr Sharifi" userId="deebf32b-37d3-4b4f-8004-02524cf683a3" providerId="ADAL" clId="{B685ECE9-97E9-47A3-AEF8-46A0BB6C85DE}" dt="2021-06-21T14:27:49.953" v="1391" actId="14100"/>
          <ac:picMkLst>
            <pc:docMk/>
            <pc:sldMk cId="2916060266" sldId="340"/>
            <ac:picMk id="14" creationId="{1C491D1B-A80D-4D80-9225-BD2524C24F2B}"/>
          </ac:picMkLst>
        </pc:picChg>
        <pc:picChg chg="del">
          <ac:chgData name="Sepehr Sharifi" userId="deebf32b-37d3-4b4f-8004-02524cf683a3" providerId="ADAL" clId="{B685ECE9-97E9-47A3-AEF8-46A0BB6C85DE}" dt="2021-06-21T14:20:09.391" v="1177" actId="478"/>
          <ac:picMkLst>
            <pc:docMk/>
            <pc:sldMk cId="2916060266" sldId="340"/>
            <ac:picMk id="15" creationId="{3EEA0BE8-CFD8-4044-A218-D1C7C7E75EC0}"/>
          </ac:picMkLst>
        </pc:picChg>
      </pc:sldChg>
    </pc:docChg>
  </pc:docChgLst>
  <pc:docChgLst>
    <pc:chgData name="Sepehr Sharifi" userId="deebf32b-37d3-4b4f-8004-02524cf683a3" providerId="ADAL" clId="{60F21BCA-6DB6-4FCF-81A3-A1A45BF0753B}"/>
    <pc:docChg chg="undo custSel delSld modSld">
      <pc:chgData name="Sepehr Sharifi" userId="deebf32b-37d3-4b4f-8004-02524cf683a3" providerId="ADAL" clId="{60F21BCA-6DB6-4FCF-81A3-A1A45BF0753B}" dt="2021-07-19T13:37:55.665" v="366" actId="20577"/>
      <pc:docMkLst>
        <pc:docMk/>
      </pc:docMkLst>
      <pc:sldChg chg="modSp mod">
        <pc:chgData name="Sepehr Sharifi" userId="deebf32b-37d3-4b4f-8004-02524cf683a3" providerId="ADAL" clId="{60F21BCA-6DB6-4FCF-81A3-A1A45BF0753B}" dt="2021-07-19T13:26:27.127" v="154" actId="20577"/>
        <pc:sldMkLst>
          <pc:docMk/>
          <pc:sldMk cId="3540833954" sldId="331"/>
        </pc:sldMkLst>
        <pc:spChg chg="mod">
          <ac:chgData name="Sepehr Sharifi" userId="deebf32b-37d3-4b4f-8004-02524cf683a3" providerId="ADAL" clId="{60F21BCA-6DB6-4FCF-81A3-A1A45BF0753B}" dt="2021-07-19T13:26:27.127" v="154" actId="20577"/>
          <ac:spMkLst>
            <pc:docMk/>
            <pc:sldMk cId="3540833954" sldId="331"/>
            <ac:spMk id="3" creationId="{C5B07427-1C19-450E-9A46-EBF4F2C1B325}"/>
          </ac:spMkLst>
        </pc:spChg>
      </pc:sldChg>
      <pc:sldChg chg="addSp delSp modSp mod">
        <pc:chgData name="Sepehr Sharifi" userId="deebf32b-37d3-4b4f-8004-02524cf683a3" providerId="ADAL" clId="{60F21BCA-6DB6-4FCF-81A3-A1A45BF0753B}" dt="2021-07-19T13:37:55.665" v="366" actId="20577"/>
        <pc:sldMkLst>
          <pc:docMk/>
          <pc:sldMk cId="1076229554" sldId="333"/>
        </pc:sldMkLst>
        <pc:spChg chg="mod">
          <ac:chgData name="Sepehr Sharifi" userId="deebf32b-37d3-4b4f-8004-02524cf683a3" providerId="ADAL" clId="{60F21BCA-6DB6-4FCF-81A3-A1A45BF0753B}" dt="2021-07-19T13:32:21.778" v="251" actId="20577"/>
          <ac:spMkLst>
            <pc:docMk/>
            <pc:sldMk cId="1076229554" sldId="333"/>
            <ac:spMk id="3" creationId="{C5B07427-1C19-450E-9A46-EBF4F2C1B325}"/>
          </ac:spMkLst>
        </pc:spChg>
        <pc:spChg chg="add mod">
          <ac:chgData name="Sepehr Sharifi" userId="deebf32b-37d3-4b4f-8004-02524cf683a3" providerId="ADAL" clId="{60F21BCA-6DB6-4FCF-81A3-A1A45BF0753B}" dt="2021-07-19T13:34:06.545" v="263" actId="1076"/>
          <ac:spMkLst>
            <pc:docMk/>
            <pc:sldMk cId="1076229554" sldId="333"/>
            <ac:spMk id="4" creationId="{FDB7C3CF-1D4E-4C32-9070-83F6023FCA1F}"/>
          </ac:spMkLst>
        </pc:spChg>
        <pc:spChg chg="add mod">
          <ac:chgData name="Sepehr Sharifi" userId="deebf32b-37d3-4b4f-8004-02524cf683a3" providerId="ADAL" clId="{60F21BCA-6DB6-4FCF-81A3-A1A45BF0753B}" dt="2021-07-19T13:35:31.293" v="308" actId="1076"/>
          <ac:spMkLst>
            <pc:docMk/>
            <pc:sldMk cId="1076229554" sldId="333"/>
            <ac:spMk id="17" creationId="{75013201-4523-43D0-B779-90F760283317}"/>
          </ac:spMkLst>
        </pc:spChg>
        <pc:spChg chg="add mod">
          <ac:chgData name="Sepehr Sharifi" userId="deebf32b-37d3-4b4f-8004-02524cf683a3" providerId="ADAL" clId="{60F21BCA-6DB6-4FCF-81A3-A1A45BF0753B}" dt="2021-07-19T13:36:06.888" v="323" actId="20577"/>
          <ac:spMkLst>
            <pc:docMk/>
            <pc:sldMk cId="1076229554" sldId="333"/>
            <ac:spMk id="18" creationId="{5AE65D20-85DE-4364-B522-F970CE571134}"/>
          </ac:spMkLst>
        </pc:spChg>
        <pc:spChg chg="add mod">
          <ac:chgData name="Sepehr Sharifi" userId="deebf32b-37d3-4b4f-8004-02524cf683a3" providerId="ADAL" clId="{60F21BCA-6DB6-4FCF-81A3-A1A45BF0753B}" dt="2021-07-19T13:36:11.217" v="325" actId="20577"/>
          <ac:spMkLst>
            <pc:docMk/>
            <pc:sldMk cId="1076229554" sldId="333"/>
            <ac:spMk id="20" creationId="{B4F1F6FD-6EE4-43EC-A901-326D7147C558}"/>
          </ac:spMkLst>
        </pc:spChg>
        <pc:spChg chg="add mod">
          <ac:chgData name="Sepehr Sharifi" userId="deebf32b-37d3-4b4f-8004-02524cf683a3" providerId="ADAL" clId="{60F21BCA-6DB6-4FCF-81A3-A1A45BF0753B}" dt="2021-07-19T13:37:11.760" v="354" actId="404"/>
          <ac:spMkLst>
            <pc:docMk/>
            <pc:sldMk cId="1076229554" sldId="333"/>
            <ac:spMk id="23" creationId="{482B9E71-EE63-4280-A1D4-AA1BF824B8F1}"/>
          </ac:spMkLst>
        </pc:spChg>
        <pc:spChg chg="del">
          <ac:chgData name="Sepehr Sharifi" userId="deebf32b-37d3-4b4f-8004-02524cf683a3" providerId="ADAL" clId="{60F21BCA-6DB6-4FCF-81A3-A1A45BF0753B}" dt="2021-07-19T13:30:23.037" v="162" actId="478"/>
          <ac:spMkLst>
            <pc:docMk/>
            <pc:sldMk cId="1076229554" sldId="333"/>
            <ac:spMk id="24" creationId="{206D0871-B3D2-4956-B631-92EC7379E933}"/>
          </ac:spMkLst>
        </pc:spChg>
        <pc:spChg chg="del">
          <ac:chgData name="Sepehr Sharifi" userId="deebf32b-37d3-4b4f-8004-02524cf683a3" providerId="ADAL" clId="{60F21BCA-6DB6-4FCF-81A3-A1A45BF0753B}" dt="2021-07-19T13:30:23.037" v="162" actId="478"/>
          <ac:spMkLst>
            <pc:docMk/>
            <pc:sldMk cId="1076229554" sldId="333"/>
            <ac:spMk id="25" creationId="{BE458E65-4417-46BB-A93D-295443D1A410}"/>
          </ac:spMkLst>
        </pc:spChg>
        <pc:spChg chg="del">
          <ac:chgData name="Sepehr Sharifi" userId="deebf32b-37d3-4b4f-8004-02524cf683a3" providerId="ADAL" clId="{60F21BCA-6DB6-4FCF-81A3-A1A45BF0753B}" dt="2021-07-19T13:30:23.037" v="162" actId="478"/>
          <ac:spMkLst>
            <pc:docMk/>
            <pc:sldMk cId="1076229554" sldId="333"/>
            <ac:spMk id="26" creationId="{7A5EE1FC-6A41-4849-AF26-3D48DC1B3C1B}"/>
          </ac:spMkLst>
        </pc:spChg>
        <pc:spChg chg="del">
          <ac:chgData name="Sepehr Sharifi" userId="deebf32b-37d3-4b4f-8004-02524cf683a3" providerId="ADAL" clId="{60F21BCA-6DB6-4FCF-81A3-A1A45BF0753B}" dt="2021-07-19T13:30:23.037" v="162" actId="478"/>
          <ac:spMkLst>
            <pc:docMk/>
            <pc:sldMk cId="1076229554" sldId="333"/>
            <ac:spMk id="28" creationId="{969C0EF9-FF66-4BEA-BE22-2A2FC693F971}"/>
          </ac:spMkLst>
        </pc:spChg>
        <pc:spChg chg="del">
          <ac:chgData name="Sepehr Sharifi" userId="deebf32b-37d3-4b4f-8004-02524cf683a3" providerId="ADAL" clId="{60F21BCA-6DB6-4FCF-81A3-A1A45BF0753B}" dt="2021-07-19T13:30:23.037" v="162" actId="478"/>
          <ac:spMkLst>
            <pc:docMk/>
            <pc:sldMk cId="1076229554" sldId="333"/>
            <ac:spMk id="29" creationId="{AC6B4BF2-8747-4987-93F7-406C9D751452}"/>
          </ac:spMkLst>
        </pc:spChg>
        <pc:spChg chg="add mod">
          <ac:chgData name="Sepehr Sharifi" userId="deebf32b-37d3-4b4f-8004-02524cf683a3" providerId="ADAL" clId="{60F21BCA-6DB6-4FCF-81A3-A1A45BF0753B}" dt="2021-07-19T13:37:50.820" v="364" actId="1076"/>
          <ac:spMkLst>
            <pc:docMk/>
            <pc:sldMk cId="1076229554" sldId="333"/>
            <ac:spMk id="31" creationId="{43EEA23C-B2D1-40CD-AB58-1849547CE39D}"/>
          </ac:spMkLst>
        </pc:spChg>
        <pc:spChg chg="add mod">
          <ac:chgData name="Sepehr Sharifi" userId="deebf32b-37d3-4b4f-8004-02524cf683a3" providerId="ADAL" clId="{60F21BCA-6DB6-4FCF-81A3-A1A45BF0753B}" dt="2021-07-19T13:37:55.665" v="366" actId="20577"/>
          <ac:spMkLst>
            <pc:docMk/>
            <pc:sldMk cId="1076229554" sldId="333"/>
            <ac:spMk id="32" creationId="{B04A14A9-2B1E-404C-8A9F-A1823E600F86}"/>
          </ac:spMkLst>
        </pc:spChg>
        <pc:picChg chg="del">
          <ac:chgData name="Sepehr Sharifi" userId="deebf32b-37d3-4b4f-8004-02524cf683a3" providerId="ADAL" clId="{60F21BCA-6DB6-4FCF-81A3-A1A45BF0753B}" dt="2021-07-19T13:30:26.585" v="164" actId="478"/>
          <ac:picMkLst>
            <pc:docMk/>
            <pc:sldMk cId="1076229554" sldId="333"/>
            <ac:picMk id="7" creationId="{9EA92FB3-0338-4CAA-9340-65DE76F201B5}"/>
          </ac:picMkLst>
        </pc:picChg>
        <pc:picChg chg="del">
          <ac:chgData name="Sepehr Sharifi" userId="deebf32b-37d3-4b4f-8004-02524cf683a3" providerId="ADAL" clId="{60F21BCA-6DB6-4FCF-81A3-A1A45BF0753B}" dt="2021-07-19T13:30:25.009" v="163" actId="478"/>
          <ac:picMkLst>
            <pc:docMk/>
            <pc:sldMk cId="1076229554" sldId="333"/>
            <ac:picMk id="9" creationId="{539E3AEB-5F58-407A-AB66-E24318811A37}"/>
          </ac:picMkLst>
        </pc:picChg>
        <pc:cxnChg chg="add mod">
          <ac:chgData name="Sepehr Sharifi" userId="deebf32b-37d3-4b4f-8004-02524cf683a3" providerId="ADAL" clId="{60F21BCA-6DB6-4FCF-81A3-A1A45BF0753B}" dt="2021-07-19T13:35:31.293" v="308" actId="1076"/>
          <ac:cxnSpMkLst>
            <pc:docMk/>
            <pc:sldMk cId="1076229554" sldId="333"/>
            <ac:cxnSpMk id="6" creationId="{5E5326FF-59B3-4CFE-8B8E-A72572EDC0F8}"/>
          </ac:cxnSpMkLst>
        </pc:cxnChg>
        <pc:cxnChg chg="del">
          <ac:chgData name="Sepehr Sharifi" userId="deebf32b-37d3-4b4f-8004-02524cf683a3" providerId="ADAL" clId="{60F21BCA-6DB6-4FCF-81A3-A1A45BF0753B}" dt="2021-07-19T13:30:23.037" v="162" actId="478"/>
          <ac:cxnSpMkLst>
            <pc:docMk/>
            <pc:sldMk cId="1076229554" sldId="333"/>
            <ac:cxnSpMk id="11" creationId="{55B9C787-58EF-4C83-92C0-1FEBB87CF85F}"/>
          </ac:cxnSpMkLst>
        </pc:cxnChg>
        <pc:cxnChg chg="del">
          <ac:chgData name="Sepehr Sharifi" userId="deebf32b-37d3-4b4f-8004-02524cf683a3" providerId="ADAL" clId="{60F21BCA-6DB6-4FCF-81A3-A1A45BF0753B}" dt="2021-07-19T13:30:23.037" v="162" actId="478"/>
          <ac:cxnSpMkLst>
            <pc:docMk/>
            <pc:sldMk cId="1076229554" sldId="333"/>
            <ac:cxnSpMk id="12" creationId="{45BD17FC-E4D7-4C3A-B0F8-63EE7E9AF324}"/>
          </ac:cxnSpMkLst>
        </pc:cxnChg>
        <pc:cxnChg chg="del">
          <ac:chgData name="Sepehr Sharifi" userId="deebf32b-37d3-4b4f-8004-02524cf683a3" providerId="ADAL" clId="{60F21BCA-6DB6-4FCF-81A3-A1A45BF0753B}" dt="2021-07-19T13:30:23.037" v="162" actId="478"/>
          <ac:cxnSpMkLst>
            <pc:docMk/>
            <pc:sldMk cId="1076229554" sldId="333"/>
            <ac:cxnSpMk id="16" creationId="{C4A25256-0FE9-4973-9702-E9C96B80A2C9}"/>
          </ac:cxnSpMkLst>
        </pc:cxnChg>
        <pc:cxnChg chg="del">
          <ac:chgData name="Sepehr Sharifi" userId="deebf32b-37d3-4b4f-8004-02524cf683a3" providerId="ADAL" clId="{60F21BCA-6DB6-4FCF-81A3-A1A45BF0753B}" dt="2021-07-19T13:30:23.037" v="162" actId="478"/>
          <ac:cxnSpMkLst>
            <pc:docMk/>
            <pc:sldMk cId="1076229554" sldId="333"/>
            <ac:cxnSpMk id="19" creationId="{2C4EF9F2-3179-4094-B797-60514A06CDE0}"/>
          </ac:cxnSpMkLst>
        </pc:cxnChg>
        <pc:cxnChg chg="del">
          <ac:chgData name="Sepehr Sharifi" userId="deebf32b-37d3-4b4f-8004-02524cf683a3" providerId="ADAL" clId="{60F21BCA-6DB6-4FCF-81A3-A1A45BF0753B}" dt="2021-07-19T13:30:23.037" v="162" actId="478"/>
          <ac:cxnSpMkLst>
            <pc:docMk/>
            <pc:sldMk cId="1076229554" sldId="333"/>
            <ac:cxnSpMk id="22" creationId="{4758B464-99EC-4D93-895B-C5A314D8268E}"/>
          </ac:cxnSpMkLst>
        </pc:cxnChg>
        <pc:cxnChg chg="add mod">
          <ac:chgData name="Sepehr Sharifi" userId="deebf32b-37d3-4b4f-8004-02524cf683a3" providerId="ADAL" clId="{60F21BCA-6DB6-4FCF-81A3-A1A45BF0753B}" dt="2021-07-19T13:35:53.292" v="317" actId="14100"/>
          <ac:cxnSpMkLst>
            <pc:docMk/>
            <pc:sldMk cId="1076229554" sldId="333"/>
            <ac:cxnSpMk id="27" creationId="{7763B923-B09C-47D2-89DA-9782D00C2583}"/>
          </ac:cxnSpMkLst>
        </pc:cxnChg>
        <pc:cxnChg chg="add mod">
          <ac:chgData name="Sepehr Sharifi" userId="deebf32b-37d3-4b4f-8004-02524cf683a3" providerId="ADAL" clId="{60F21BCA-6DB6-4FCF-81A3-A1A45BF0753B}" dt="2021-07-19T13:36:01.292" v="321" actId="14100"/>
          <ac:cxnSpMkLst>
            <pc:docMk/>
            <pc:sldMk cId="1076229554" sldId="333"/>
            <ac:cxnSpMk id="30" creationId="{DD79D56B-D764-44DB-B011-61710D1F9BE9}"/>
          </ac:cxnSpMkLst>
        </pc:cxnChg>
      </pc:sldChg>
      <pc:sldChg chg="del">
        <pc:chgData name="Sepehr Sharifi" userId="deebf32b-37d3-4b4f-8004-02524cf683a3" providerId="ADAL" clId="{60F21BCA-6DB6-4FCF-81A3-A1A45BF0753B}" dt="2021-07-19T13:24:26.670" v="0" actId="47"/>
        <pc:sldMkLst>
          <pc:docMk/>
          <pc:sldMk cId="3252001183" sldId="337"/>
        </pc:sldMkLst>
      </pc:sldChg>
      <pc:sldChg chg="modSp mod">
        <pc:chgData name="Sepehr Sharifi" userId="deebf32b-37d3-4b4f-8004-02524cf683a3" providerId="ADAL" clId="{60F21BCA-6DB6-4FCF-81A3-A1A45BF0753B}" dt="2021-07-19T13:27:15.987" v="161" actId="20577"/>
        <pc:sldMkLst>
          <pc:docMk/>
          <pc:sldMk cId="2916060266" sldId="340"/>
        </pc:sldMkLst>
        <pc:spChg chg="mod">
          <ac:chgData name="Sepehr Sharifi" userId="deebf32b-37d3-4b4f-8004-02524cf683a3" providerId="ADAL" clId="{60F21BCA-6DB6-4FCF-81A3-A1A45BF0753B}" dt="2021-07-19T13:27:15.987" v="161" actId="20577"/>
          <ac:spMkLst>
            <pc:docMk/>
            <pc:sldMk cId="2916060266" sldId="340"/>
            <ac:spMk id="3" creationId="{C5B07427-1C19-450E-9A46-EBF4F2C1B325}"/>
          </ac:spMkLst>
        </pc:spChg>
      </pc:sldChg>
    </pc:docChg>
  </pc:docChgLst>
  <pc:docChgLst>
    <pc:chgData name="Sepehr Sharifi" userId="deebf32b-37d3-4b4f-8004-02524cf683a3" providerId="ADAL" clId="{D2002E1A-5D82-4002-B844-C9CEECE6DE54}"/>
    <pc:docChg chg="undo custSel addSld delSld modSld">
      <pc:chgData name="Sepehr Sharifi" userId="deebf32b-37d3-4b4f-8004-02524cf683a3" providerId="ADAL" clId="{D2002E1A-5D82-4002-B844-C9CEECE6DE54}" dt="2021-11-10T15:15:41.353" v="13" actId="14100"/>
      <pc:docMkLst>
        <pc:docMk/>
      </pc:docMkLst>
      <pc:sldChg chg="modSp mod">
        <pc:chgData name="Sepehr Sharifi" userId="deebf32b-37d3-4b4f-8004-02524cf683a3" providerId="ADAL" clId="{D2002E1A-5D82-4002-B844-C9CEECE6DE54}" dt="2021-11-10T15:03:33.541" v="2" actId="20577"/>
        <pc:sldMkLst>
          <pc:docMk/>
          <pc:sldMk cId="2418299829" sldId="344"/>
        </pc:sldMkLst>
        <pc:spChg chg="mod">
          <ac:chgData name="Sepehr Sharifi" userId="deebf32b-37d3-4b4f-8004-02524cf683a3" providerId="ADAL" clId="{D2002E1A-5D82-4002-B844-C9CEECE6DE54}" dt="2021-11-10T15:03:33.541" v="2" actId="20577"/>
          <ac:spMkLst>
            <pc:docMk/>
            <pc:sldMk cId="2418299829" sldId="344"/>
            <ac:spMk id="3" creationId="{C5B07427-1C19-450E-9A46-EBF4F2C1B325}"/>
          </ac:spMkLst>
        </pc:spChg>
      </pc:sldChg>
      <pc:sldChg chg="mod modShow">
        <pc:chgData name="Sepehr Sharifi" userId="deebf32b-37d3-4b4f-8004-02524cf683a3" providerId="ADAL" clId="{D2002E1A-5D82-4002-B844-C9CEECE6DE54}" dt="2021-11-10T15:04:57.442" v="3" actId="729"/>
        <pc:sldMkLst>
          <pc:docMk/>
          <pc:sldMk cId="1593724775" sldId="345"/>
        </pc:sldMkLst>
      </pc:sldChg>
      <pc:sldChg chg="mod modShow">
        <pc:chgData name="Sepehr Sharifi" userId="deebf32b-37d3-4b4f-8004-02524cf683a3" providerId="ADAL" clId="{D2002E1A-5D82-4002-B844-C9CEECE6DE54}" dt="2021-11-10T15:05:12.388" v="4" actId="729"/>
        <pc:sldMkLst>
          <pc:docMk/>
          <pc:sldMk cId="686415784" sldId="352"/>
        </pc:sldMkLst>
      </pc:sldChg>
      <pc:sldChg chg="new del">
        <pc:chgData name="Sepehr Sharifi" userId="deebf32b-37d3-4b4f-8004-02524cf683a3" providerId="ADAL" clId="{D2002E1A-5D82-4002-B844-C9CEECE6DE54}" dt="2021-11-10T15:15:26.385" v="6" actId="680"/>
        <pc:sldMkLst>
          <pc:docMk/>
          <pc:sldMk cId="659734035" sldId="353"/>
        </pc:sldMkLst>
      </pc:sldChg>
      <pc:sldChg chg="addSp modSp add mod">
        <pc:chgData name="Sepehr Sharifi" userId="deebf32b-37d3-4b4f-8004-02524cf683a3" providerId="ADAL" clId="{D2002E1A-5D82-4002-B844-C9CEECE6DE54}" dt="2021-11-10T15:15:41.353" v="13" actId="14100"/>
        <pc:sldMkLst>
          <pc:docMk/>
          <pc:sldMk cId="3976028359" sldId="353"/>
        </pc:sldMkLst>
        <pc:spChg chg="mod">
          <ac:chgData name="Sepehr Sharifi" userId="deebf32b-37d3-4b4f-8004-02524cf683a3" providerId="ADAL" clId="{D2002E1A-5D82-4002-B844-C9CEECE6DE54}" dt="2021-11-10T15:15:33.378" v="8" actId="20577"/>
          <ac:spMkLst>
            <pc:docMk/>
            <pc:sldMk cId="3976028359" sldId="353"/>
            <ac:spMk id="3" creationId="{C5B07427-1C19-450E-9A46-EBF4F2C1B325}"/>
          </ac:spMkLst>
        </pc:spChg>
        <pc:picChg chg="add mod">
          <ac:chgData name="Sepehr Sharifi" userId="deebf32b-37d3-4b4f-8004-02524cf683a3" providerId="ADAL" clId="{D2002E1A-5D82-4002-B844-C9CEECE6DE54}" dt="2021-11-10T15:15:41.353" v="13" actId="14100"/>
          <ac:picMkLst>
            <pc:docMk/>
            <pc:sldMk cId="3976028359" sldId="353"/>
            <ac:picMk id="5" creationId="{79A39B96-13D2-45DF-A805-572B93C1C23C}"/>
          </ac:picMkLst>
        </pc:picChg>
      </pc:sldChg>
    </pc:docChg>
  </pc:docChgLst>
  <pc:docChgLst>
    <pc:chgData name="Sepehr Sharifi" userId="deebf32b-37d3-4b4f-8004-02524cf683a3" providerId="ADAL" clId="{54FF54E4-9FE7-4958-AECD-7A7B21873A38}"/>
    <pc:docChg chg="custSel addSld delSld modSld sldOrd">
      <pc:chgData name="Sepehr Sharifi" userId="deebf32b-37d3-4b4f-8004-02524cf683a3" providerId="ADAL" clId="{54FF54E4-9FE7-4958-AECD-7A7B21873A38}" dt="2021-07-22T16:20:43.913" v="1136" actId="20577"/>
      <pc:docMkLst>
        <pc:docMk/>
      </pc:docMkLst>
      <pc:sldChg chg="modSp mod">
        <pc:chgData name="Sepehr Sharifi" userId="deebf32b-37d3-4b4f-8004-02524cf683a3" providerId="ADAL" clId="{54FF54E4-9FE7-4958-AECD-7A7B21873A38}" dt="2021-07-22T04:33:11.888" v="1077" actId="20577"/>
        <pc:sldMkLst>
          <pc:docMk/>
          <pc:sldMk cId="3694505374" sldId="269"/>
        </pc:sldMkLst>
        <pc:spChg chg="mod">
          <ac:chgData name="Sepehr Sharifi" userId="deebf32b-37d3-4b4f-8004-02524cf683a3" providerId="ADAL" clId="{54FF54E4-9FE7-4958-AECD-7A7B21873A38}" dt="2021-07-22T04:33:11.888" v="1077" actId="20577"/>
          <ac:spMkLst>
            <pc:docMk/>
            <pc:sldMk cId="3694505374" sldId="269"/>
            <ac:spMk id="22" creationId="{00000000-0000-0000-0000-000000000000}"/>
          </ac:spMkLst>
        </pc:spChg>
      </pc:sldChg>
      <pc:sldChg chg="modSp mod">
        <pc:chgData name="Sepehr Sharifi" userId="deebf32b-37d3-4b4f-8004-02524cf683a3" providerId="ADAL" clId="{54FF54E4-9FE7-4958-AECD-7A7B21873A38}" dt="2021-07-22T04:28:07.928" v="880" actId="20577"/>
        <pc:sldMkLst>
          <pc:docMk/>
          <pc:sldMk cId="1507956721" sldId="332"/>
        </pc:sldMkLst>
        <pc:spChg chg="mod">
          <ac:chgData name="Sepehr Sharifi" userId="deebf32b-37d3-4b4f-8004-02524cf683a3" providerId="ADAL" clId="{54FF54E4-9FE7-4958-AECD-7A7B21873A38}" dt="2021-07-22T04:28:07.928" v="880" actId="20577"/>
          <ac:spMkLst>
            <pc:docMk/>
            <pc:sldMk cId="1507956721" sldId="332"/>
            <ac:spMk id="3" creationId="{C5B07427-1C19-450E-9A46-EBF4F2C1B325}"/>
          </ac:spMkLst>
        </pc:spChg>
      </pc:sldChg>
      <pc:sldChg chg="addSp modSp mod">
        <pc:chgData name="Sepehr Sharifi" userId="deebf32b-37d3-4b4f-8004-02524cf683a3" providerId="ADAL" clId="{54FF54E4-9FE7-4958-AECD-7A7B21873A38}" dt="2021-07-22T16:20:43.913" v="1136" actId="20577"/>
        <pc:sldMkLst>
          <pc:docMk/>
          <pc:sldMk cId="1076229554" sldId="333"/>
        </pc:sldMkLst>
        <pc:spChg chg="mod">
          <ac:chgData name="Sepehr Sharifi" userId="deebf32b-37d3-4b4f-8004-02524cf683a3" providerId="ADAL" clId="{54FF54E4-9FE7-4958-AECD-7A7B21873A38}" dt="2021-07-22T04:16:29.025" v="34" actId="1038"/>
          <ac:spMkLst>
            <pc:docMk/>
            <pc:sldMk cId="1076229554" sldId="333"/>
            <ac:spMk id="4" creationId="{FDB7C3CF-1D4E-4C32-9070-83F6023FCA1F}"/>
          </ac:spMkLst>
        </pc:spChg>
        <pc:spChg chg="add mod">
          <ac:chgData name="Sepehr Sharifi" userId="deebf32b-37d3-4b4f-8004-02524cf683a3" providerId="ADAL" clId="{54FF54E4-9FE7-4958-AECD-7A7B21873A38}" dt="2021-07-22T16:20:43.913" v="1136" actId="20577"/>
          <ac:spMkLst>
            <pc:docMk/>
            <pc:sldMk cId="1076229554" sldId="333"/>
            <ac:spMk id="14" creationId="{51111C7E-0320-4DA3-9F88-9CD4FF8B340A}"/>
          </ac:spMkLst>
        </pc:spChg>
        <pc:spChg chg="mod">
          <ac:chgData name="Sepehr Sharifi" userId="deebf32b-37d3-4b4f-8004-02524cf683a3" providerId="ADAL" clId="{54FF54E4-9FE7-4958-AECD-7A7B21873A38}" dt="2021-07-22T04:16:29.025" v="34" actId="1038"/>
          <ac:spMkLst>
            <pc:docMk/>
            <pc:sldMk cId="1076229554" sldId="333"/>
            <ac:spMk id="17" creationId="{75013201-4523-43D0-B779-90F760283317}"/>
          </ac:spMkLst>
        </pc:spChg>
        <pc:spChg chg="mod">
          <ac:chgData name="Sepehr Sharifi" userId="deebf32b-37d3-4b4f-8004-02524cf683a3" providerId="ADAL" clId="{54FF54E4-9FE7-4958-AECD-7A7B21873A38}" dt="2021-07-22T04:16:29.025" v="34" actId="1038"/>
          <ac:spMkLst>
            <pc:docMk/>
            <pc:sldMk cId="1076229554" sldId="333"/>
            <ac:spMk id="18" creationId="{5AE65D20-85DE-4364-B522-F970CE571134}"/>
          </ac:spMkLst>
        </pc:spChg>
        <pc:spChg chg="mod">
          <ac:chgData name="Sepehr Sharifi" userId="deebf32b-37d3-4b4f-8004-02524cf683a3" providerId="ADAL" clId="{54FF54E4-9FE7-4958-AECD-7A7B21873A38}" dt="2021-07-22T04:16:29.025" v="34" actId="1038"/>
          <ac:spMkLst>
            <pc:docMk/>
            <pc:sldMk cId="1076229554" sldId="333"/>
            <ac:spMk id="20" creationId="{B4F1F6FD-6EE4-43EC-A901-326D7147C558}"/>
          </ac:spMkLst>
        </pc:spChg>
        <pc:spChg chg="mod">
          <ac:chgData name="Sepehr Sharifi" userId="deebf32b-37d3-4b4f-8004-02524cf683a3" providerId="ADAL" clId="{54FF54E4-9FE7-4958-AECD-7A7B21873A38}" dt="2021-07-22T04:16:29.025" v="34" actId="1038"/>
          <ac:spMkLst>
            <pc:docMk/>
            <pc:sldMk cId="1076229554" sldId="333"/>
            <ac:spMk id="23" creationId="{482B9E71-EE63-4280-A1D4-AA1BF824B8F1}"/>
          </ac:spMkLst>
        </pc:spChg>
        <pc:spChg chg="mod">
          <ac:chgData name="Sepehr Sharifi" userId="deebf32b-37d3-4b4f-8004-02524cf683a3" providerId="ADAL" clId="{54FF54E4-9FE7-4958-AECD-7A7B21873A38}" dt="2021-07-22T04:16:29.025" v="34" actId="1038"/>
          <ac:spMkLst>
            <pc:docMk/>
            <pc:sldMk cId="1076229554" sldId="333"/>
            <ac:spMk id="31" creationId="{43EEA23C-B2D1-40CD-AB58-1849547CE39D}"/>
          </ac:spMkLst>
        </pc:spChg>
        <pc:spChg chg="mod">
          <ac:chgData name="Sepehr Sharifi" userId="deebf32b-37d3-4b4f-8004-02524cf683a3" providerId="ADAL" clId="{54FF54E4-9FE7-4958-AECD-7A7B21873A38}" dt="2021-07-22T04:16:29.025" v="34" actId="1038"/>
          <ac:spMkLst>
            <pc:docMk/>
            <pc:sldMk cId="1076229554" sldId="333"/>
            <ac:spMk id="32" creationId="{B04A14A9-2B1E-404C-8A9F-A1823E600F86}"/>
          </ac:spMkLst>
        </pc:spChg>
        <pc:cxnChg chg="mod">
          <ac:chgData name="Sepehr Sharifi" userId="deebf32b-37d3-4b4f-8004-02524cf683a3" providerId="ADAL" clId="{54FF54E4-9FE7-4958-AECD-7A7B21873A38}" dt="2021-07-22T04:16:29.025" v="34" actId="1038"/>
          <ac:cxnSpMkLst>
            <pc:docMk/>
            <pc:sldMk cId="1076229554" sldId="333"/>
            <ac:cxnSpMk id="6" creationId="{5E5326FF-59B3-4CFE-8B8E-A72572EDC0F8}"/>
          </ac:cxnSpMkLst>
        </pc:cxnChg>
        <pc:cxnChg chg="mod">
          <ac:chgData name="Sepehr Sharifi" userId="deebf32b-37d3-4b4f-8004-02524cf683a3" providerId="ADAL" clId="{54FF54E4-9FE7-4958-AECD-7A7B21873A38}" dt="2021-07-22T04:16:29.025" v="34" actId="1038"/>
          <ac:cxnSpMkLst>
            <pc:docMk/>
            <pc:sldMk cId="1076229554" sldId="333"/>
            <ac:cxnSpMk id="27" creationId="{7763B923-B09C-47D2-89DA-9782D00C2583}"/>
          </ac:cxnSpMkLst>
        </pc:cxnChg>
        <pc:cxnChg chg="mod">
          <ac:chgData name="Sepehr Sharifi" userId="deebf32b-37d3-4b4f-8004-02524cf683a3" providerId="ADAL" clId="{54FF54E4-9FE7-4958-AECD-7A7B21873A38}" dt="2021-07-22T04:16:29.025" v="34" actId="1038"/>
          <ac:cxnSpMkLst>
            <pc:docMk/>
            <pc:sldMk cId="1076229554" sldId="333"/>
            <ac:cxnSpMk id="30" creationId="{DD79D56B-D764-44DB-B011-61710D1F9BE9}"/>
          </ac:cxnSpMkLst>
        </pc:cxnChg>
      </pc:sldChg>
      <pc:sldChg chg="del">
        <pc:chgData name="Sepehr Sharifi" userId="deebf32b-37d3-4b4f-8004-02524cf683a3" providerId="ADAL" clId="{54FF54E4-9FE7-4958-AECD-7A7B21873A38}" dt="2021-07-22T04:24:44.528" v="550" actId="47"/>
        <pc:sldMkLst>
          <pc:docMk/>
          <pc:sldMk cId="4188196488" sldId="335"/>
        </pc:sldMkLst>
      </pc:sldChg>
      <pc:sldChg chg="del">
        <pc:chgData name="Sepehr Sharifi" userId="deebf32b-37d3-4b4f-8004-02524cf683a3" providerId="ADAL" clId="{54FF54E4-9FE7-4958-AECD-7A7B21873A38}" dt="2021-07-22T04:19:19.934" v="120" actId="47"/>
        <pc:sldMkLst>
          <pc:docMk/>
          <pc:sldMk cId="1525399760" sldId="338"/>
        </pc:sldMkLst>
      </pc:sldChg>
      <pc:sldChg chg="addSp delSp modSp mod">
        <pc:chgData name="Sepehr Sharifi" userId="deebf32b-37d3-4b4f-8004-02524cf683a3" providerId="ADAL" clId="{54FF54E4-9FE7-4958-AECD-7A7B21873A38}" dt="2021-07-22T13:48:57.995" v="1134" actId="14100"/>
        <pc:sldMkLst>
          <pc:docMk/>
          <pc:sldMk cId="2997700140" sldId="339"/>
        </pc:sldMkLst>
        <pc:spChg chg="mod">
          <ac:chgData name="Sepehr Sharifi" userId="deebf32b-37d3-4b4f-8004-02524cf683a3" providerId="ADAL" clId="{54FF54E4-9FE7-4958-AECD-7A7B21873A38}" dt="2021-07-22T04:29:45.417" v="882" actId="403"/>
          <ac:spMkLst>
            <pc:docMk/>
            <pc:sldMk cId="2997700140" sldId="339"/>
            <ac:spMk id="2" creationId="{ED99F0B4-1F34-4A1D-9C33-8B940D6896C2}"/>
          </ac:spMkLst>
        </pc:spChg>
        <pc:spChg chg="mod">
          <ac:chgData name="Sepehr Sharifi" userId="deebf32b-37d3-4b4f-8004-02524cf683a3" providerId="ADAL" clId="{54FF54E4-9FE7-4958-AECD-7A7B21873A38}" dt="2021-07-22T04:26:34.704" v="677" actId="20577"/>
          <ac:spMkLst>
            <pc:docMk/>
            <pc:sldMk cId="2997700140" sldId="339"/>
            <ac:spMk id="3" creationId="{C5B07427-1C19-450E-9A46-EBF4F2C1B325}"/>
          </ac:spMkLst>
        </pc:spChg>
        <pc:picChg chg="add mod">
          <ac:chgData name="Sepehr Sharifi" userId="deebf32b-37d3-4b4f-8004-02524cf683a3" providerId="ADAL" clId="{54FF54E4-9FE7-4958-AECD-7A7B21873A38}" dt="2021-07-22T13:48:57.995" v="1134" actId="14100"/>
          <ac:picMkLst>
            <pc:docMk/>
            <pc:sldMk cId="2997700140" sldId="339"/>
            <ac:picMk id="5" creationId="{62AABB3C-C172-4B2F-AA09-90DD11B3A5AE}"/>
          </ac:picMkLst>
        </pc:picChg>
        <pc:picChg chg="del">
          <ac:chgData name="Sepehr Sharifi" userId="deebf32b-37d3-4b4f-8004-02524cf683a3" providerId="ADAL" clId="{54FF54E4-9FE7-4958-AECD-7A7B21873A38}" dt="2021-07-22T04:19:37.443" v="121" actId="478"/>
          <ac:picMkLst>
            <pc:docMk/>
            <pc:sldMk cId="2997700140" sldId="339"/>
            <ac:picMk id="6" creationId="{7AF128FD-49D0-4FD8-8EBF-393D71667573}"/>
          </ac:picMkLst>
        </pc:picChg>
        <pc:picChg chg="add mod">
          <ac:chgData name="Sepehr Sharifi" userId="deebf32b-37d3-4b4f-8004-02524cf683a3" providerId="ADAL" clId="{54FF54E4-9FE7-4958-AECD-7A7B21873A38}" dt="2021-07-22T13:42:54.086" v="1132" actId="1076"/>
          <ac:picMkLst>
            <pc:docMk/>
            <pc:sldMk cId="2997700140" sldId="339"/>
            <ac:picMk id="7" creationId="{3D0F92CF-5248-42C5-940D-CDA7896A79F7}"/>
          </ac:picMkLst>
        </pc:picChg>
      </pc:sldChg>
      <pc:sldChg chg="modSp mod">
        <pc:chgData name="Sepehr Sharifi" userId="deebf32b-37d3-4b4f-8004-02524cf683a3" providerId="ADAL" clId="{54FF54E4-9FE7-4958-AECD-7A7B21873A38}" dt="2021-07-22T04:24:37.028" v="549" actId="20577"/>
        <pc:sldMkLst>
          <pc:docMk/>
          <pc:sldMk cId="2916060266" sldId="340"/>
        </pc:sldMkLst>
        <pc:spChg chg="mod">
          <ac:chgData name="Sepehr Sharifi" userId="deebf32b-37d3-4b4f-8004-02524cf683a3" providerId="ADAL" clId="{54FF54E4-9FE7-4958-AECD-7A7B21873A38}" dt="2021-07-22T04:24:37.028" v="549" actId="20577"/>
          <ac:spMkLst>
            <pc:docMk/>
            <pc:sldMk cId="2916060266" sldId="340"/>
            <ac:spMk id="3" creationId="{C5B07427-1C19-450E-9A46-EBF4F2C1B325}"/>
          </ac:spMkLst>
        </pc:spChg>
      </pc:sldChg>
      <pc:sldChg chg="addSp delSp modSp add mod ord">
        <pc:chgData name="Sepehr Sharifi" userId="deebf32b-37d3-4b4f-8004-02524cf683a3" providerId="ADAL" clId="{54FF54E4-9FE7-4958-AECD-7A7B21873A38}" dt="2021-07-22T04:31:59.996" v="1071" actId="20577"/>
        <pc:sldMkLst>
          <pc:docMk/>
          <pc:sldMk cId="3103424997" sldId="341"/>
        </pc:sldMkLst>
        <pc:spChg chg="mod">
          <ac:chgData name="Sepehr Sharifi" userId="deebf32b-37d3-4b4f-8004-02524cf683a3" providerId="ADAL" clId="{54FF54E4-9FE7-4958-AECD-7A7B21873A38}" dt="2021-07-22T04:31:59.996" v="1071" actId="20577"/>
          <ac:spMkLst>
            <pc:docMk/>
            <pc:sldMk cId="3103424997" sldId="341"/>
            <ac:spMk id="3" creationId="{C5B07427-1C19-450E-9A46-EBF4F2C1B325}"/>
          </ac:spMkLst>
        </pc:spChg>
        <pc:spChg chg="del">
          <ac:chgData name="Sepehr Sharifi" userId="deebf32b-37d3-4b4f-8004-02524cf683a3" providerId="ADAL" clId="{54FF54E4-9FE7-4958-AECD-7A7B21873A38}" dt="2021-07-22T04:30:07.298" v="887" actId="478"/>
          <ac:spMkLst>
            <pc:docMk/>
            <pc:sldMk cId="3103424997" sldId="341"/>
            <ac:spMk id="4" creationId="{FDB7C3CF-1D4E-4C32-9070-83F6023FCA1F}"/>
          </ac:spMkLst>
        </pc:spChg>
        <pc:spChg chg="del">
          <ac:chgData name="Sepehr Sharifi" userId="deebf32b-37d3-4b4f-8004-02524cf683a3" providerId="ADAL" clId="{54FF54E4-9FE7-4958-AECD-7A7B21873A38}" dt="2021-07-22T04:30:04.540" v="886" actId="478"/>
          <ac:spMkLst>
            <pc:docMk/>
            <pc:sldMk cId="3103424997" sldId="341"/>
            <ac:spMk id="14" creationId="{51111C7E-0320-4DA3-9F88-9CD4FF8B340A}"/>
          </ac:spMkLst>
        </pc:spChg>
        <pc:spChg chg="del">
          <ac:chgData name="Sepehr Sharifi" userId="deebf32b-37d3-4b4f-8004-02524cf683a3" providerId="ADAL" clId="{54FF54E4-9FE7-4958-AECD-7A7B21873A38}" dt="2021-07-22T04:30:07.298" v="887" actId="478"/>
          <ac:spMkLst>
            <pc:docMk/>
            <pc:sldMk cId="3103424997" sldId="341"/>
            <ac:spMk id="17" creationId="{75013201-4523-43D0-B779-90F760283317}"/>
          </ac:spMkLst>
        </pc:spChg>
        <pc:spChg chg="del">
          <ac:chgData name="Sepehr Sharifi" userId="deebf32b-37d3-4b4f-8004-02524cf683a3" providerId="ADAL" clId="{54FF54E4-9FE7-4958-AECD-7A7B21873A38}" dt="2021-07-22T04:30:07.298" v="887" actId="478"/>
          <ac:spMkLst>
            <pc:docMk/>
            <pc:sldMk cId="3103424997" sldId="341"/>
            <ac:spMk id="18" creationId="{5AE65D20-85DE-4364-B522-F970CE571134}"/>
          </ac:spMkLst>
        </pc:spChg>
        <pc:spChg chg="del">
          <ac:chgData name="Sepehr Sharifi" userId="deebf32b-37d3-4b4f-8004-02524cf683a3" providerId="ADAL" clId="{54FF54E4-9FE7-4958-AECD-7A7B21873A38}" dt="2021-07-22T04:30:07.298" v="887" actId="478"/>
          <ac:spMkLst>
            <pc:docMk/>
            <pc:sldMk cId="3103424997" sldId="341"/>
            <ac:spMk id="20" creationId="{B4F1F6FD-6EE4-43EC-A901-326D7147C558}"/>
          </ac:spMkLst>
        </pc:spChg>
        <pc:spChg chg="del">
          <ac:chgData name="Sepehr Sharifi" userId="deebf32b-37d3-4b4f-8004-02524cf683a3" providerId="ADAL" clId="{54FF54E4-9FE7-4958-AECD-7A7B21873A38}" dt="2021-07-22T04:30:07.298" v="887" actId="478"/>
          <ac:spMkLst>
            <pc:docMk/>
            <pc:sldMk cId="3103424997" sldId="341"/>
            <ac:spMk id="23" creationId="{482B9E71-EE63-4280-A1D4-AA1BF824B8F1}"/>
          </ac:spMkLst>
        </pc:spChg>
        <pc:spChg chg="del">
          <ac:chgData name="Sepehr Sharifi" userId="deebf32b-37d3-4b4f-8004-02524cf683a3" providerId="ADAL" clId="{54FF54E4-9FE7-4958-AECD-7A7B21873A38}" dt="2021-07-22T04:30:07.298" v="887" actId="478"/>
          <ac:spMkLst>
            <pc:docMk/>
            <pc:sldMk cId="3103424997" sldId="341"/>
            <ac:spMk id="31" creationId="{43EEA23C-B2D1-40CD-AB58-1849547CE39D}"/>
          </ac:spMkLst>
        </pc:spChg>
        <pc:spChg chg="del">
          <ac:chgData name="Sepehr Sharifi" userId="deebf32b-37d3-4b4f-8004-02524cf683a3" providerId="ADAL" clId="{54FF54E4-9FE7-4958-AECD-7A7B21873A38}" dt="2021-07-22T04:30:07.298" v="887" actId="478"/>
          <ac:spMkLst>
            <pc:docMk/>
            <pc:sldMk cId="3103424997" sldId="341"/>
            <ac:spMk id="32" creationId="{B04A14A9-2B1E-404C-8A9F-A1823E600F86}"/>
          </ac:spMkLst>
        </pc:spChg>
        <pc:picChg chg="add mod">
          <ac:chgData name="Sepehr Sharifi" userId="deebf32b-37d3-4b4f-8004-02524cf683a3" providerId="ADAL" clId="{54FF54E4-9FE7-4958-AECD-7A7B21873A38}" dt="2021-07-22T04:31:03.695" v="927" actId="14100"/>
          <ac:picMkLst>
            <pc:docMk/>
            <pc:sldMk cId="3103424997" sldId="341"/>
            <ac:picMk id="7" creationId="{5C74F95F-06F5-4B8F-B814-8D4E02D4B603}"/>
          </ac:picMkLst>
        </pc:picChg>
        <pc:cxnChg chg="del mod">
          <ac:chgData name="Sepehr Sharifi" userId="deebf32b-37d3-4b4f-8004-02524cf683a3" providerId="ADAL" clId="{54FF54E4-9FE7-4958-AECD-7A7B21873A38}" dt="2021-07-22T04:30:07.298" v="887" actId="478"/>
          <ac:cxnSpMkLst>
            <pc:docMk/>
            <pc:sldMk cId="3103424997" sldId="341"/>
            <ac:cxnSpMk id="6" creationId="{5E5326FF-59B3-4CFE-8B8E-A72572EDC0F8}"/>
          </ac:cxnSpMkLst>
        </pc:cxnChg>
        <pc:cxnChg chg="del mod">
          <ac:chgData name="Sepehr Sharifi" userId="deebf32b-37d3-4b4f-8004-02524cf683a3" providerId="ADAL" clId="{54FF54E4-9FE7-4958-AECD-7A7B21873A38}" dt="2021-07-22T04:30:07.298" v="887" actId="478"/>
          <ac:cxnSpMkLst>
            <pc:docMk/>
            <pc:sldMk cId="3103424997" sldId="341"/>
            <ac:cxnSpMk id="27" creationId="{7763B923-B09C-47D2-89DA-9782D00C2583}"/>
          </ac:cxnSpMkLst>
        </pc:cxnChg>
        <pc:cxnChg chg="del mod">
          <ac:chgData name="Sepehr Sharifi" userId="deebf32b-37d3-4b4f-8004-02524cf683a3" providerId="ADAL" clId="{54FF54E4-9FE7-4958-AECD-7A7B21873A38}" dt="2021-07-22T04:30:07.298" v="887" actId="478"/>
          <ac:cxnSpMkLst>
            <pc:docMk/>
            <pc:sldMk cId="3103424997" sldId="341"/>
            <ac:cxnSpMk id="30" creationId="{DD79D56B-D764-44DB-B011-61710D1F9BE9}"/>
          </ac:cxnSpMkLst>
        </pc:cxnChg>
      </pc:sldChg>
      <pc:sldChg chg="addSp delSp modSp add mod">
        <pc:chgData name="Sepehr Sharifi" userId="deebf32b-37d3-4b4f-8004-02524cf683a3" providerId="ADAL" clId="{54FF54E4-9FE7-4958-AECD-7A7B21873A38}" dt="2021-07-22T13:42:05.912" v="1131" actId="1076"/>
        <pc:sldMkLst>
          <pc:docMk/>
          <pc:sldMk cId="1277542103" sldId="342"/>
        </pc:sldMkLst>
        <pc:spChg chg="mod">
          <ac:chgData name="Sepehr Sharifi" userId="deebf32b-37d3-4b4f-8004-02524cf683a3" providerId="ADAL" clId="{54FF54E4-9FE7-4958-AECD-7A7B21873A38}" dt="2021-07-22T13:41:20.606" v="1130" actId="20577"/>
          <ac:spMkLst>
            <pc:docMk/>
            <pc:sldMk cId="1277542103" sldId="342"/>
            <ac:spMk id="3" creationId="{C5B07427-1C19-450E-9A46-EBF4F2C1B325}"/>
          </ac:spMkLst>
        </pc:spChg>
        <pc:spChg chg="del">
          <ac:chgData name="Sepehr Sharifi" userId="deebf32b-37d3-4b4f-8004-02524cf683a3" providerId="ADAL" clId="{54FF54E4-9FE7-4958-AECD-7A7B21873A38}" dt="2021-07-22T13:40:22.925" v="1079" actId="478"/>
          <ac:spMkLst>
            <pc:docMk/>
            <pc:sldMk cId="1277542103" sldId="342"/>
            <ac:spMk id="4" creationId="{FDB7C3CF-1D4E-4C32-9070-83F6023FCA1F}"/>
          </ac:spMkLst>
        </pc:spChg>
        <pc:spChg chg="del">
          <ac:chgData name="Sepehr Sharifi" userId="deebf32b-37d3-4b4f-8004-02524cf683a3" providerId="ADAL" clId="{54FF54E4-9FE7-4958-AECD-7A7B21873A38}" dt="2021-07-22T13:40:22.925" v="1079" actId="478"/>
          <ac:spMkLst>
            <pc:docMk/>
            <pc:sldMk cId="1277542103" sldId="342"/>
            <ac:spMk id="14" creationId="{51111C7E-0320-4DA3-9F88-9CD4FF8B340A}"/>
          </ac:spMkLst>
        </pc:spChg>
        <pc:spChg chg="del">
          <ac:chgData name="Sepehr Sharifi" userId="deebf32b-37d3-4b4f-8004-02524cf683a3" providerId="ADAL" clId="{54FF54E4-9FE7-4958-AECD-7A7B21873A38}" dt="2021-07-22T13:40:28.919" v="1081" actId="478"/>
          <ac:spMkLst>
            <pc:docMk/>
            <pc:sldMk cId="1277542103" sldId="342"/>
            <ac:spMk id="17" creationId="{75013201-4523-43D0-B779-90F760283317}"/>
          </ac:spMkLst>
        </pc:spChg>
        <pc:spChg chg="del">
          <ac:chgData name="Sepehr Sharifi" userId="deebf32b-37d3-4b4f-8004-02524cf683a3" providerId="ADAL" clId="{54FF54E4-9FE7-4958-AECD-7A7B21873A38}" dt="2021-07-22T13:40:22.925" v="1079" actId="478"/>
          <ac:spMkLst>
            <pc:docMk/>
            <pc:sldMk cId="1277542103" sldId="342"/>
            <ac:spMk id="18" creationId="{5AE65D20-85DE-4364-B522-F970CE571134}"/>
          </ac:spMkLst>
        </pc:spChg>
        <pc:spChg chg="del">
          <ac:chgData name="Sepehr Sharifi" userId="deebf32b-37d3-4b4f-8004-02524cf683a3" providerId="ADAL" clId="{54FF54E4-9FE7-4958-AECD-7A7B21873A38}" dt="2021-07-22T13:40:22.925" v="1079" actId="478"/>
          <ac:spMkLst>
            <pc:docMk/>
            <pc:sldMk cId="1277542103" sldId="342"/>
            <ac:spMk id="20" creationId="{B4F1F6FD-6EE4-43EC-A901-326D7147C558}"/>
          </ac:spMkLst>
        </pc:spChg>
        <pc:spChg chg="del">
          <ac:chgData name="Sepehr Sharifi" userId="deebf32b-37d3-4b4f-8004-02524cf683a3" providerId="ADAL" clId="{54FF54E4-9FE7-4958-AECD-7A7B21873A38}" dt="2021-07-22T13:40:26.165" v="1080" actId="478"/>
          <ac:spMkLst>
            <pc:docMk/>
            <pc:sldMk cId="1277542103" sldId="342"/>
            <ac:spMk id="23" creationId="{482B9E71-EE63-4280-A1D4-AA1BF824B8F1}"/>
          </ac:spMkLst>
        </pc:spChg>
        <pc:spChg chg="del">
          <ac:chgData name="Sepehr Sharifi" userId="deebf32b-37d3-4b4f-8004-02524cf683a3" providerId="ADAL" clId="{54FF54E4-9FE7-4958-AECD-7A7B21873A38}" dt="2021-07-22T13:40:22.925" v="1079" actId="478"/>
          <ac:spMkLst>
            <pc:docMk/>
            <pc:sldMk cId="1277542103" sldId="342"/>
            <ac:spMk id="31" creationId="{43EEA23C-B2D1-40CD-AB58-1849547CE39D}"/>
          </ac:spMkLst>
        </pc:spChg>
        <pc:spChg chg="del">
          <ac:chgData name="Sepehr Sharifi" userId="deebf32b-37d3-4b4f-8004-02524cf683a3" providerId="ADAL" clId="{54FF54E4-9FE7-4958-AECD-7A7B21873A38}" dt="2021-07-22T13:40:22.925" v="1079" actId="478"/>
          <ac:spMkLst>
            <pc:docMk/>
            <pc:sldMk cId="1277542103" sldId="342"/>
            <ac:spMk id="32" creationId="{B04A14A9-2B1E-404C-8A9F-A1823E600F86}"/>
          </ac:spMkLst>
        </pc:spChg>
        <pc:picChg chg="add mod">
          <ac:chgData name="Sepehr Sharifi" userId="deebf32b-37d3-4b4f-8004-02524cf683a3" providerId="ADAL" clId="{54FF54E4-9FE7-4958-AECD-7A7B21873A38}" dt="2021-07-22T13:42:05.912" v="1131" actId="1076"/>
          <ac:picMkLst>
            <pc:docMk/>
            <pc:sldMk cId="1277542103" sldId="342"/>
            <ac:picMk id="7" creationId="{3440FC7C-E2F6-47B2-B068-48C6B0E31A7A}"/>
          </ac:picMkLst>
        </pc:picChg>
        <pc:cxnChg chg="del mod">
          <ac:chgData name="Sepehr Sharifi" userId="deebf32b-37d3-4b4f-8004-02524cf683a3" providerId="ADAL" clId="{54FF54E4-9FE7-4958-AECD-7A7B21873A38}" dt="2021-07-22T13:40:22.925" v="1079" actId="478"/>
          <ac:cxnSpMkLst>
            <pc:docMk/>
            <pc:sldMk cId="1277542103" sldId="342"/>
            <ac:cxnSpMk id="6" creationId="{5E5326FF-59B3-4CFE-8B8E-A72572EDC0F8}"/>
          </ac:cxnSpMkLst>
        </pc:cxnChg>
        <pc:cxnChg chg="del mod">
          <ac:chgData name="Sepehr Sharifi" userId="deebf32b-37d3-4b4f-8004-02524cf683a3" providerId="ADAL" clId="{54FF54E4-9FE7-4958-AECD-7A7B21873A38}" dt="2021-07-22T13:40:22.925" v="1079" actId="478"/>
          <ac:cxnSpMkLst>
            <pc:docMk/>
            <pc:sldMk cId="1277542103" sldId="342"/>
            <ac:cxnSpMk id="27" creationId="{7763B923-B09C-47D2-89DA-9782D00C2583}"/>
          </ac:cxnSpMkLst>
        </pc:cxnChg>
        <pc:cxnChg chg="del mod">
          <ac:chgData name="Sepehr Sharifi" userId="deebf32b-37d3-4b4f-8004-02524cf683a3" providerId="ADAL" clId="{54FF54E4-9FE7-4958-AECD-7A7B21873A38}" dt="2021-07-22T13:40:22.925" v="1079" actId="478"/>
          <ac:cxnSpMkLst>
            <pc:docMk/>
            <pc:sldMk cId="1277542103" sldId="342"/>
            <ac:cxnSpMk id="30" creationId="{DD79D56B-D764-44DB-B011-61710D1F9BE9}"/>
          </ac:cxnSpMkLst>
        </pc:cxnChg>
      </pc:sldChg>
    </pc:docChg>
  </pc:docChgLst>
  <pc:docChgLst>
    <pc:chgData name="Seyed Sepehr Sharifi" userId="deebf32b-37d3-4b4f-8004-02524cf683a3" providerId="ADAL" clId="{73393A81-B55F-40B0-A632-708131D31116}"/>
    <pc:docChg chg="undo redo custSel addSld delSld modSld">
      <pc:chgData name="Seyed Sepehr Sharifi" userId="deebf32b-37d3-4b4f-8004-02524cf683a3" providerId="ADAL" clId="{73393A81-B55F-40B0-A632-708131D31116}" dt="2021-10-28T11:49:48.933" v="6287" actId="20577"/>
      <pc:docMkLst>
        <pc:docMk/>
      </pc:docMkLst>
      <pc:sldChg chg="modSp mod">
        <pc:chgData name="Seyed Sepehr Sharifi" userId="deebf32b-37d3-4b4f-8004-02524cf683a3" providerId="ADAL" clId="{73393A81-B55F-40B0-A632-708131D31116}" dt="2021-10-28T01:41:01.316" v="1" actId="20577"/>
        <pc:sldMkLst>
          <pc:docMk/>
          <pc:sldMk cId="3694505374" sldId="269"/>
        </pc:sldMkLst>
        <pc:spChg chg="mod">
          <ac:chgData name="Seyed Sepehr Sharifi" userId="deebf32b-37d3-4b4f-8004-02524cf683a3" providerId="ADAL" clId="{73393A81-B55F-40B0-A632-708131D31116}" dt="2021-10-28T01:41:01.316" v="1" actId="20577"/>
          <ac:spMkLst>
            <pc:docMk/>
            <pc:sldMk cId="3694505374" sldId="269"/>
            <ac:spMk id="22" creationId="{00000000-0000-0000-0000-000000000000}"/>
          </ac:spMkLst>
        </pc:spChg>
      </pc:sldChg>
      <pc:sldChg chg="modSp mod">
        <pc:chgData name="Seyed Sepehr Sharifi" userId="deebf32b-37d3-4b4f-8004-02524cf683a3" providerId="ADAL" clId="{73393A81-B55F-40B0-A632-708131D31116}" dt="2021-10-28T03:01:07.297" v="5152" actId="20577"/>
        <pc:sldMkLst>
          <pc:docMk/>
          <pc:sldMk cId="1507956721" sldId="332"/>
        </pc:sldMkLst>
        <pc:spChg chg="mod">
          <ac:chgData name="Seyed Sepehr Sharifi" userId="deebf32b-37d3-4b4f-8004-02524cf683a3" providerId="ADAL" clId="{73393A81-B55F-40B0-A632-708131D31116}" dt="2021-10-28T03:01:07.297" v="5152" actId="20577"/>
          <ac:spMkLst>
            <pc:docMk/>
            <pc:sldMk cId="1507956721" sldId="332"/>
            <ac:spMk id="3" creationId="{C5B07427-1C19-450E-9A46-EBF4F2C1B325}"/>
          </ac:spMkLst>
        </pc:spChg>
      </pc:sldChg>
      <pc:sldChg chg="del">
        <pc:chgData name="Seyed Sepehr Sharifi" userId="deebf32b-37d3-4b4f-8004-02524cf683a3" providerId="ADAL" clId="{73393A81-B55F-40B0-A632-708131D31116}" dt="2021-10-28T02:37:42.131" v="2614" actId="47"/>
        <pc:sldMkLst>
          <pc:docMk/>
          <pc:sldMk cId="1277542103" sldId="342"/>
        </pc:sldMkLst>
      </pc:sldChg>
      <pc:sldChg chg="delSp modSp mod">
        <pc:chgData name="Seyed Sepehr Sharifi" userId="deebf32b-37d3-4b4f-8004-02524cf683a3" providerId="ADAL" clId="{73393A81-B55F-40B0-A632-708131D31116}" dt="2021-10-28T02:47:02.442" v="3767" actId="20577"/>
        <pc:sldMkLst>
          <pc:docMk/>
          <pc:sldMk cId="2418299829" sldId="344"/>
        </pc:sldMkLst>
        <pc:spChg chg="mod">
          <ac:chgData name="Seyed Sepehr Sharifi" userId="deebf32b-37d3-4b4f-8004-02524cf683a3" providerId="ADAL" clId="{73393A81-B55F-40B0-A632-708131D31116}" dt="2021-10-28T02:47:02.442" v="3767" actId="20577"/>
          <ac:spMkLst>
            <pc:docMk/>
            <pc:sldMk cId="2418299829" sldId="344"/>
            <ac:spMk id="3" creationId="{C5B07427-1C19-450E-9A46-EBF4F2C1B325}"/>
          </ac:spMkLst>
        </pc:spChg>
        <pc:spChg chg="del">
          <ac:chgData name="Seyed Sepehr Sharifi" userId="deebf32b-37d3-4b4f-8004-02524cf683a3" providerId="ADAL" clId="{73393A81-B55F-40B0-A632-708131D31116}" dt="2021-10-28T02:13:51.671" v="858" actId="478"/>
          <ac:spMkLst>
            <pc:docMk/>
            <pc:sldMk cId="2418299829" sldId="344"/>
            <ac:spMk id="8" creationId="{4176D3BB-19C9-4C26-8627-721A58CEF655}"/>
          </ac:spMkLst>
        </pc:spChg>
      </pc:sldChg>
      <pc:sldChg chg="modSp mod">
        <pc:chgData name="Seyed Sepehr Sharifi" userId="deebf32b-37d3-4b4f-8004-02524cf683a3" providerId="ADAL" clId="{73393A81-B55F-40B0-A632-708131D31116}" dt="2021-10-28T02:47:19.556" v="3768" actId="20577"/>
        <pc:sldMkLst>
          <pc:docMk/>
          <pc:sldMk cId="1593724775" sldId="345"/>
        </pc:sldMkLst>
        <pc:spChg chg="mod">
          <ac:chgData name="Seyed Sepehr Sharifi" userId="deebf32b-37d3-4b4f-8004-02524cf683a3" providerId="ADAL" clId="{73393A81-B55F-40B0-A632-708131D31116}" dt="2021-10-28T02:47:19.556" v="3768" actId="20577"/>
          <ac:spMkLst>
            <pc:docMk/>
            <pc:sldMk cId="1593724775" sldId="345"/>
            <ac:spMk id="3" creationId="{C5B07427-1C19-450E-9A46-EBF4F2C1B325}"/>
          </ac:spMkLst>
        </pc:spChg>
      </pc:sldChg>
      <pc:sldChg chg="del">
        <pc:chgData name="Seyed Sepehr Sharifi" userId="deebf32b-37d3-4b4f-8004-02524cf683a3" providerId="ADAL" clId="{73393A81-B55F-40B0-A632-708131D31116}" dt="2021-10-28T01:41:40.984" v="2" actId="47"/>
        <pc:sldMkLst>
          <pc:docMk/>
          <pc:sldMk cId="3665080930" sldId="346"/>
        </pc:sldMkLst>
      </pc:sldChg>
      <pc:sldChg chg="delSp modSp del mod">
        <pc:chgData name="Seyed Sepehr Sharifi" userId="deebf32b-37d3-4b4f-8004-02524cf683a3" providerId="ADAL" clId="{73393A81-B55F-40B0-A632-708131D31116}" dt="2021-10-28T02:28:56.239" v="1209" actId="47"/>
        <pc:sldMkLst>
          <pc:docMk/>
          <pc:sldMk cId="770976966" sldId="347"/>
        </pc:sldMkLst>
        <pc:spChg chg="mod">
          <ac:chgData name="Seyed Sepehr Sharifi" userId="deebf32b-37d3-4b4f-8004-02524cf683a3" providerId="ADAL" clId="{73393A81-B55F-40B0-A632-708131D31116}" dt="2021-10-28T02:23:04.452" v="1097" actId="5793"/>
          <ac:spMkLst>
            <pc:docMk/>
            <pc:sldMk cId="770976966" sldId="347"/>
            <ac:spMk id="3" creationId="{C5B07427-1C19-450E-9A46-EBF4F2C1B325}"/>
          </ac:spMkLst>
        </pc:spChg>
        <pc:picChg chg="del">
          <ac:chgData name="Seyed Sepehr Sharifi" userId="deebf32b-37d3-4b4f-8004-02524cf683a3" providerId="ADAL" clId="{73393A81-B55F-40B0-A632-708131D31116}" dt="2021-10-28T02:23:02.113" v="1095" actId="478"/>
          <ac:picMkLst>
            <pc:docMk/>
            <pc:sldMk cId="770976966" sldId="347"/>
            <ac:picMk id="9" creationId="{33F7B8EB-7FB8-43D2-B890-5F83614264B1}"/>
          </ac:picMkLst>
        </pc:picChg>
      </pc:sldChg>
      <pc:sldChg chg="addSp modSp add mod">
        <pc:chgData name="Seyed Sepehr Sharifi" userId="deebf32b-37d3-4b4f-8004-02524cf683a3" providerId="ADAL" clId="{73393A81-B55F-40B0-A632-708131D31116}" dt="2021-10-28T02:28:25.463" v="1208" actId="1035"/>
        <pc:sldMkLst>
          <pc:docMk/>
          <pc:sldMk cId="2197200663" sldId="348"/>
        </pc:sldMkLst>
        <pc:spChg chg="mod">
          <ac:chgData name="Seyed Sepehr Sharifi" userId="deebf32b-37d3-4b4f-8004-02524cf683a3" providerId="ADAL" clId="{73393A81-B55F-40B0-A632-708131D31116}" dt="2021-10-28T02:22:37.358" v="1093" actId="20577"/>
          <ac:spMkLst>
            <pc:docMk/>
            <pc:sldMk cId="2197200663" sldId="348"/>
            <ac:spMk id="3" creationId="{C5B07427-1C19-450E-9A46-EBF4F2C1B325}"/>
          </ac:spMkLst>
        </pc:spChg>
        <pc:picChg chg="add mod">
          <ac:chgData name="Seyed Sepehr Sharifi" userId="deebf32b-37d3-4b4f-8004-02524cf683a3" providerId="ADAL" clId="{73393A81-B55F-40B0-A632-708131D31116}" dt="2021-10-28T02:28:09.879" v="1202" actId="1076"/>
          <ac:picMkLst>
            <pc:docMk/>
            <pc:sldMk cId="2197200663" sldId="348"/>
            <ac:picMk id="5" creationId="{64281DC6-2BE5-4B08-860F-BDC4CB67F83F}"/>
          </ac:picMkLst>
        </pc:picChg>
        <pc:picChg chg="add mod">
          <ac:chgData name="Seyed Sepehr Sharifi" userId="deebf32b-37d3-4b4f-8004-02524cf683a3" providerId="ADAL" clId="{73393A81-B55F-40B0-A632-708131D31116}" dt="2021-10-28T02:28:24.060" v="1206" actId="1076"/>
          <ac:picMkLst>
            <pc:docMk/>
            <pc:sldMk cId="2197200663" sldId="348"/>
            <ac:picMk id="6" creationId="{F07152AF-D4A7-4C00-B772-1ADEB023E415}"/>
          </ac:picMkLst>
        </pc:picChg>
        <pc:picChg chg="add mod">
          <ac:chgData name="Seyed Sepehr Sharifi" userId="deebf32b-37d3-4b4f-8004-02524cf683a3" providerId="ADAL" clId="{73393A81-B55F-40B0-A632-708131D31116}" dt="2021-10-28T02:28:25.463" v="1208" actId="1035"/>
          <ac:picMkLst>
            <pc:docMk/>
            <pc:sldMk cId="2197200663" sldId="348"/>
            <ac:picMk id="9" creationId="{F11F9467-8AB1-4260-A937-E280AD6A30B4}"/>
          </ac:picMkLst>
        </pc:picChg>
      </pc:sldChg>
      <pc:sldChg chg="addSp delSp modSp add mod">
        <pc:chgData name="Seyed Sepehr Sharifi" userId="deebf32b-37d3-4b4f-8004-02524cf683a3" providerId="ADAL" clId="{73393A81-B55F-40B0-A632-708131D31116}" dt="2021-10-28T02:27:57.738" v="1200" actId="1076"/>
        <pc:sldMkLst>
          <pc:docMk/>
          <pc:sldMk cId="3943543561" sldId="349"/>
        </pc:sldMkLst>
        <pc:spChg chg="mod">
          <ac:chgData name="Seyed Sepehr Sharifi" userId="deebf32b-37d3-4b4f-8004-02524cf683a3" providerId="ADAL" clId="{73393A81-B55F-40B0-A632-708131D31116}" dt="2021-10-28T02:24:45.536" v="1164" actId="20577"/>
          <ac:spMkLst>
            <pc:docMk/>
            <pc:sldMk cId="3943543561" sldId="349"/>
            <ac:spMk id="3" creationId="{C5B07427-1C19-450E-9A46-EBF4F2C1B325}"/>
          </ac:spMkLst>
        </pc:spChg>
        <pc:picChg chg="del">
          <ac:chgData name="Seyed Sepehr Sharifi" userId="deebf32b-37d3-4b4f-8004-02524cf683a3" providerId="ADAL" clId="{73393A81-B55F-40B0-A632-708131D31116}" dt="2021-10-28T02:23:20.904" v="1117" actId="478"/>
          <ac:picMkLst>
            <pc:docMk/>
            <pc:sldMk cId="3943543561" sldId="349"/>
            <ac:picMk id="5" creationId="{64281DC6-2BE5-4B08-860F-BDC4CB67F83F}"/>
          </ac:picMkLst>
        </pc:picChg>
        <pc:picChg chg="del">
          <ac:chgData name="Seyed Sepehr Sharifi" userId="deebf32b-37d3-4b4f-8004-02524cf683a3" providerId="ADAL" clId="{73393A81-B55F-40B0-A632-708131D31116}" dt="2021-10-28T02:23:51.876" v="1127" actId="478"/>
          <ac:picMkLst>
            <pc:docMk/>
            <pc:sldMk cId="3943543561" sldId="349"/>
            <ac:picMk id="6" creationId="{F07152AF-D4A7-4C00-B772-1ADEB023E415}"/>
          </ac:picMkLst>
        </pc:picChg>
        <pc:picChg chg="add mod">
          <ac:chgData name="Seyed Sepehr Sharifi" userId="deebf32b-37d3-4b4f-8004-02524cf683a3" providerId="ADAL" clId="{73393A81-B55F-40B0-A632-708131D31116}" dt="2021-10-28T02:26:27.949" v="1197" actId="1035"/>
          <ac:picMkLst>
            <pc:docMk/>
            <pc:sldMk cId="3943543561" sldId="349"/>
            <ac:picMk id="7" creationId="{1DF606CA-4D47-4924-B06B-BFE9DA3D4857}"/>
          </ac:picMkLst>
        </pc:picChg>
        <pc:picChg chg="del">
          <ac:chgData name="Seyed Sepehr Sharifi" userId="deebf32b-37d3-4b4f-8004-02524cf683a3" providerId="ADAL" clId="{73393A81-B55F-40B0-A632-708131D31116}" dt="2021-10-28T02:23:48.572" v="1126" actId="478"/>
          <ac:picMkLst>
            <pc:docMk/>
            <pc:sldMk cId="3943543561" sldId="349"/>
            <ac:picMk id="9" creationId="{F11F9467-8AB1-4260-A937-E280AD6A30B4}"/>
          </ac:picMkLst>
        </pc:picChg>
        <pc:picChg chg="add mod">
          <ac:chgData name="Seyed Sepehr Sharifi" userId="deebf32b-37d3-4b4f-8004-02524cf683a3" providerId="ADAL" clId="{73393A81-B55F-40B0-A632-708131D31116}" dt="2021-10-28T02:24:21.001" v="1136" actId="1036"/>
          <ac:picMkLst>
            <pc:docMk/>
            <pc:sldMk cId="3943543561" sldId="349"/>
            <ac:picMk id="10" creationId="{069ADDAE-7C09-489F-A53B-CD722C2017CD}"/>
          </ac:picMkLst>
        </pc:picChg>
        <pc:picChg chg="add mod">
          <ac:chgData name="Seyed Sepehr Sharifi" userId="deebf32b-37d3-4b4f-8004-02524cf683a3" providerId="ADAL" clId="{73393A81-B55F-40B0-A632-708131D31116}" dt="2021-10-28T02:27:57.738" v="1200" actId="1076"/>
          <ac:picMkLst>
            <pc:docMk/>
            <pc:sldMk cId="3943543561" sldId="349"/>
            <ac:picMk id="11" creationId="{698CB6B2-3123-45F5-8950-DD64CBEF114A}"/>
          </ac:picMkLst>
        </pc:picChg>
      </pc:sldChg>
      <pc:sldChg chg="modSp add mod">
        <pc:chgData name="Seyed Sepehr Sharifi" userId="deebf32b-37d3-4b4f-8004-02524cf683a3" providerId="ADAL" clId="{73393A81-B55F-40B0-A632-708131D31116}" dt="2021-10-28T02:50:30.890" v="3986" actId="20577"/>
        <pc:sldMkLst>
          <pc:docMk/>
          <pc:sldMk cId="1017206168" sldId="350"/>
        </pc:sldMkLst>
        <pc:spChg chg="mod">
          <ac:chgData name="Seyed Sepehr Sharifi" userId="deebf32b-37d3-4b4f-8004-02524cf683a3" providerId="ADAL" clId="{73393A81-B55F-40B0-A632-708131D31116}" dt="2021-10-28T02:50:30.890" v="3986" actId="20577"/>
          <ac:spMkLst>
            <pc:docMk/>
            <pc:sldMk cId="1017206168" sldId="350"/>
            <ac:spMk id="3" creationId="{C5B07427-1C19-450E-9A46-EBF4F2C1B325}"/>
          </ac:spMkLst>
        </pc:spChg>
      </pc:sldChg>
      <pc:sldChg chg="delSp modSp add mod">
        <pc:chgData name="Seyed Sepehr Sharifi" userId="deebf32b-37d3-4b4f-8004-02524cf683a3" providerId="ADAL" clId="{73393A81-B55F-40B0-A632-708131D31116}" dt="2021-10-28T02:57:19.610" v="4952" actId="20577"/>
        <pc:sldMkLst>
          <pc:docMk/>
          <pc:sldMk cId="743344533" sldId="351"/>
        </pc:sldMkLst>
        <pc:spChg chg="mod">
          <ac:chgData name="Seyed Sepehr Sharifi" userId="deebf32b-37d3-4b4f-8004-02524cf683a3" providerId="ADAL" clId="{73393A81-B55F-40B0-A632-708131D31116}" dt="2021-10-28T02:57:19.610" v="4952" actId="20577"/>
          <ac:spMkLst>
            <pc:docMk/>
            <pc:sldMk cId="743344533" sldId="351"/>
            <ac:spMk id="3" creationId="{C5B07427-1C19-450E-9A46-EBF4F2C1B325}"/>
          </ac:spMkLst>
        </pc:spChg>
        <pc:picChg chg="del">
          <ac:chgData name="Seyed Sepehr Sharifi" userId="deebf32b-37d3-4b4f-8004-02524cf683a3" providerId="ADAL" clId="{73393A81-B55F-40B0-A632-708131D31116}" dt="2021-10-28T02:51:52.940" v="3989" actId="478"/>
          <ac:picMkLst>
            <pc:docMk/>
            <pc:sldMk cId="743344533" sldId="351"/>
            <ac:picMk id="7" creationId="{1DF606CA-4D47-4924-B06B-BFE9DA3D4857}"/>
          </ac:picMkLst>
        </pc:picChg>
        <pc:picChg chg="del">
          <ac:chgData name="Seyed Sepehr Sharifi" userId="deebf32b-37d3-4b4f-8004-02524cf683a3" providerId="ADAL" clId="{73393A81-B55F-40B0-A632-708131D31116}" dt="2021-10-28T02:51:55.773" v="3990" actId="478"/>
          <ac:picMkLst>
            <pc:docMk/>
            <pc:sldMk cId="743344533" sldId="351"/>
            <ac:picMk id="10" creationId="{069ADDAE-7C09-489F-A53B-CD722C2017CD}"/>
          </ac:picMkLst>
        </pc:picChg>
        <pc:picChg chg="del">
          <ac:chgData name="Seyed Sepehr Sharifi" userId="deebf32b-37d3-4b4f-8004-02524cf683a3" providerId="ADAL" clId="{73393A81-B55F-40B0-A632-708131D31116}" dt="2021-10-28T02:51:51.298" v="3988" actId="478"/>
          <ac:picMkLst>
            <pc:docMk/>
            <pc:sldMk cId="743344533" sldId="351"/>
            <ac:picMk id="11" creationId="{698CB6B2-3123-45F5-8950-DD64CBEF114A}"/>
          </ac:picMkLst>
        </pc:picChg>
      </pc:sldChg>
      <pc:sldChg chg="modSp add mod modShow">
        <pc:chgData name="Seyed Sepehr Sharifi" userId="deebf32b-37d3-4b4f-8004-02524cf683a3" providerId="ADAL" clId="{73393A81-B55F-40B0-A632-708131D31116}" dt="2021-10-28T11:49:48.933" v="6287" actId="20577"/>
        <pc:sldMkLst>
          <pc:docMk/>
          <pc:sldMk cId="686415784" sldId="352"/>
        </pc:sldMkLst>
        <pc:spChg chg="mod">
          <ac:chgData name="Seyed Sepehr Sharifi" userId="deebf32b-37d3-4b4f-8004-02524cf683a3" providerId="ADAL" clId="{73393A81-B55F-40B0-A632-708131D31116}" dt="2021-10-28T11:49:48.933" v="6287" actId="20577"/>
          <ac:spMkLst>
            <pc:docMk/>
            <pc:sldMk cId="686415784" sldId="352"/>
            <ac:spMk id="3" creationId="{C5B07427-1C19-450E-9A46-EBF4F2C1B325}"/>
          </ac:spMkLst>
        </pc:spChg>
      </pc:sldChg>
    </pc:docChg>
  </pc:docChgLst>
  <pc:docChgLst>
    <pc:chgData name="Sepehr Sharifi" userId="deebf32b-37d3-4b4f-8004-02524cf683a3" providerId="ADAL" clId="{F93E250A-DF6A-43C6-889D-52A8741EA809}"/>
    <pc:docChg chg="undo redo custSel addSld delSld modSld sldOrd">
      <pc:chgData name="Sepehr Sharifi" userId="deebf32b-37d3-4b4f-8004-02524cf683a3" providerId="ADAL" clId="{F93E250A-DF6A-43C6-889D-52A8741EA809}" dt="2022-02-10T23:25:40.446" v="4839" actId="20577"/>
      <pc:docMkLst>
        <pc:docMk/>
      </pc:docMkLst>
      <pc:sldChg chg="modSp mod">
        <pc:chgData name="Sepehr Sharifi" userId="deebf32b-37d3-4b4f-8004-02524cf683a3" providerId="ADAL" clId="{F93E250A-DF6A-43C6-889D-52A8741EA809}" dt="2022-02-08T22:58:45.747" v="11" actId="20577"/>
        <pc:sldMkLst>
          <pc:docMk/>
          <pc:sldMk cId="3694505374" sldId="269"/>
        </pc:sldMkLst>
        <pc:spChg chg="mod">
          <ac:chgData name="Sepehr Sharifi" userId="deebf32b-37d3-4b4f-8004-02524cf683a3" providerId="ADAL" clId="{F93E250A-DF6A-43C6-889D-52A8741EA809}" dt="2022-02-08T22:58:45.747" v="11" actId="20577"/>
          <ac:spMkLst>
            <pc:docMk/>
            <pc:sldMk cId="3694505374" sldId="269"/>
            <ac:spMk id="22" creationId="{00000000-0000-0000-0000-000000000000}"/>
          </ac:spMkLst>
        </pc:spChg>
      </pc:sldChg>
      <pc:sldChg chg="addSp modSp mod modNotesTx">
        <pc:chgData name="Sepehr Sharifi" userId="deebf32b-37d3-4b4f-8004-02524cf683a3" providerId="ADAL" clId="{F93E250A-DF6A-43C6-889D-52A8741EA809}" dt="2022-02-09T15:22:04.327" v="4398" actId="2164"/>
        <pc:sldMkLst>
          <pc:docMk/>
          <pc:sldMk cId="1507956721" sldId="332"/>
        </pc:sldMkLst>
        <pc:spChg chg="mod">
          <ac:chgData name="Sepehr Sharifi" userId="deebf32b-37d3-4b4f-8004-02524cf683a3" providerId="ADAL" clId="{F93E250A-DF6A-43C6-889D-52A8741EA809}" dt="2022-02-09T14:57:39.026" v="3343" actId="20577"/>
          <ac:spMkLst>
            <pc:docMk/>
            <pc:sldMk cId="1507956721" sldId="332"/>
            <ac:spMk id="2" creationId="{ED99F0B4-1F34-4A1D-9C33-8B940D6896C2}"/>
          </ac:spMkLst>
        </pc:spChg>
        <pc:spChg chg="mod">
          <ac:chgData name="Sepehr Sharifi" userId="deebf32b-37d3-4b4f-8004-02524cf683a3" providerId="ADAL" clId="{F93E250A-DF6A-43C6-889D-52A8741EA809}" dt="2022-02-09T02:08:18.986" v="1780" actId="20577"/>
          <ac:spMkLst>
            <pc:docMk/>
            <pc:sldMk cId="1507956721" sldId="332"/>
            <ac:spMk id="3" creationId="{C5B07427-1C19-450E-9A46-EBF4F2C1B325}"/>
          </ac:spMkLst>
        </pc:spChg>
        <pc:graphicFrameChg chg="add mod modGraphic">
          <ac:chgData name="Sepehr Sharifi" userId="deebf32b-37d3-4b4f-8004-02524cf683a3" providerId="ADAL" clId="{F93E250A-DF6A-43C6-889D-52A8741EA809}" dt="2022-02-09T15:22:04.327" v="4398" actId="2164"/>
          <ac:graphicFrameMkLst>
            <pc:docMk/>
            <pc:sldMk cId="1507956721" sldId="332"/>
            <ac:graphicFrameMk id="4" creationId="{85DF1E7F-E265-4A83-941F-DEBA46004520}"/>
          </ac:graphicFrameMkLst>
        </pc:graphicFrameChg>
      </pc:sldChg>
      <pc:sldChg chg="addSp delSp modSp mod delAnim">
        <pc:chgData name="Sepehr Sharifi" userId="deebf32b-37d3-4b4f-8004-02524cf683a3" providerId="ADAL" clId="{F93E250A-DF6A-43C6-889D-52A8741EA809}" dt="2022-02-09T01:41:31.545" v="1337" actId="20577"/>
        <pc:sldMkLst>
          <pc:docMk/>
          <pc:sldMk cId="2418299829" sldId="344"/>
        </pc:sldMkLst>
        <pc:spChg chg="mod">
          <ac:chgData name="Sepehr Sharifi" userId="deebf32b-37d3-4b4f-8004-02524cf683a3" providerId="ADAL" clId="{F93E250A-DF6A-43C6-889D-52A8741EA809}" dt="2022-02-09T01:16:43.457" v="866" actId="20577"/>
          <ac:spMkLst>
            <pc:docMk/>
            <pc:sldMk cId="2418299829" sldId="344"/>
            <ac:spMk id="2" creationId="{ED99F0B4-1F34-4A1D-9C33-8B940D6896C2}"/>
          </ac:spMkLst>
        </pc:spChg>
        <pc:spChg chg="del">
          <ac:chgData name="Sepehr Sharifi" userId="deebf32b-37d3-4b4f-8004-02524cf683a3" providerId="ADAL" clId="{F93E250A-DF6A-43C6-889D-52A8741EA809}" dt="2022-02-09T00:31:39" v="64" actId="478"/>
          <ac:spMkLst>
            <pc:docMk/>
            <pc:sldMk cId="2418299829" sldId="344"/>
            <ac:spMk id="4" creationId="{C392B1A0-78E4-420A-9033-098D7995DA2D}"/>
          </ac:spMkLst>
        </pc:spChg>
        <pc:spChg chg="del">
          <ac:chgData name="Sepehr Sharifi" userId="deebf32b-37d3-4b4f-8004-02524cf683a3" providerId="ADAL" clId="{F93E250A-DF6A-43C6-889D-52A8741EA809}" dt="2022-02-09T00:31:37.634" v="63" actId="478"/>
          <ac:spMkLst>
            <pc:docMk/>
            <pc:sldMk cId="2418299829" sldId="344"/>
            <ac:spMk id="5" creationId="{AFC745A0-E1D5-4F7E-806D-894275F97195}"/>
          </ac:spMkLst>
        </pc:spChg>
        <pc:spChg chg="del">
          <ac:chgData name="Sepehr Sharifi" userId="deebf32b-37d3-4b4f-8004-02524cf683a3" providerId="ADAL" clId="{F93E250A-DF6A-43C6-889D-52A8741EA809}" dt="2022-02-09T00:31:37.071" v="62" actId="478"/>
          <ac:spMkLst>
            <pc:docMk/>
            <pc:sldMk cId="2418299829" sldId="344"/>
            <ac:spMk id="6" creationId="{754F4493-10D6-4CAA-84F1-5ECC467FBFB0}"/>
          </ac:spMkLst>
        </pc:spChg>
        <pc:spChg chg="add del mod">
          <ac:chgData name="Sepehr Sharifi" userId="deebf32b-37d3-4b4f-8004-02524cf683a3" providerId="ADAL" clId="{F93E250A-DF6A-43C6-889D-52A8741EA809}" dt="2022-02-09T01:37:51.474" v="1270" actId="26606"/>
          <ac:spMkLst>
            <pc:docMk/>
            <pc:sldMk cId="2418299829" sldId="344"/>
            <ac:spMk id="7" creationId="{D4CD1BB2-CD15-4C2A-8BAF-5F3DC6919F5F}"/>
          </ac:spMkLst>
        </pc:spChg>
        <pc:graphicFrameChg chg="add mod modGraphic">
          <ac:chgData name="Sepehr Sharifi" userId="deebf32b-37d3-4b4f-8004-02524cf683a3" providerId="ADAL" clId="{F93E250A-DF6A-43C6-889D-52A8741EA809}" dt="2022-02-09T01:41:31.545" v="1337" actId="20577"/>
          <ac:graphicFrameMkLst>
            <pc:docMk/>
            <pc:sldMk cId="2418299829" sldId="344"/>
            <ac:graphicFrameMk id="10" creationId="{E01A3434-3BCC-45AB-BE6C-40054C3C99A7}"/>
          </ac:graphicFrameMkLst>
        </pc:graphicFrameChg>
        <pc:picChg chg="add del mod">
          <ac:chgData name="Sepehr Sharifi" userId="deebf32b-37d3-4b4f-8004-02524cf683a3" providerId="ADAL" clId="{F93E250A-DF6A-43C6-889D-52A8741EA809}" dt="2022-02-09T01:38:03.739" v="1272" actId="21"/>
          <ac:picMkLst>
            <pc:docMk/>
            <pc:sldMk cId="2418299829" sldId="344"/>
            <ac:picMk id="8" creationId="{31AEB939-0AFD-4C59-A8D5-46B75A5E82D4}"/>
          </ac:picMkLst>
        </pc:picChg>
        <pc:picChg chg="add mod">
          <ac:chgData name="Sepehr Sharifi" userId="deebf32b-37d3-4b4f-8004-02524cf683a3" providerId="ADAL" clId="{F93E250A-DF6A-43C6-889D-52A8741EA809}" dt="2022-02-09T01:39:25.960" v="1292" actId="1076"/>
          <ac:picMkLst>
            <pc:docMk/>
            <pc:sldMk cId="2418299829" sldId="344"/>
            <ac:picMk id="11" creationId="{5CACEF63-5E28-4586-82D0-8885DF93E060}"/>
          </ac:picMkLst>
        </pc:picChg>
      </pc:sldChg>
      <pc:sldChg chg="del">
        <pc:chgData name="Sepehr Sharifi" userId="deebf32b-37d3-4b4f-8004-02524cf683a3" providerId="ADAL" clId="{F93E250A-DF6A-43C6-889D-52A8741EA809}" dt="2022-02-09T01:44:22.256" v="1360" actId="47"/>
        <pc:sldMkLst>
          <pc:docMk/>
          <pc:sldMk cId="471356526" sldId="355"/>
        </pc:sldMkLst>
      </pc:sldChg>
      <pc:sldChg chg="del">
        <pc:chgData name="Sepehr Sharifi" userId="deebf32b-37d3-4b4f-8004-02524cf683a3" providerId="ADAL" clId="{F93E250A-DF6A-43C6-889D-52A8741EA809}" dt="2022-02-09T00:41:31.429" v="65" actId="47"/>
        <pc:sldMkLst>
          <pc:docMk/>
          <pc:sldMk cId="565990277" sldId="356"/>
        </pc:sldMkLst>
      </pc:sldChg>
      <pc:sldChg chg="modSp mod ord">
        <pc:chgData name="Sepehr Sharifi" userId="deebf32b-37d3-4b4f-8004-02524cf683a3" providerId="ADAL" clId="{F93E250A-DF6A-43C6-889D-52A8741EA809}" dt="2022-02-09T14:55:46.752" v="3256" actId="20577"/>
        <pc:sldMkLst>
          <pc:docMk/>
          <pc:sldMk cId="2596064872" sldId="357"/>
        </pc:sldMkLst>
        <pc:spChg chg="mod">
          <ac:chgData name="Sepehr Sharifi" userId="deebf32b-37d3-4b4f-8004-02524cf683a3" providerId="ADAL" clId="{F93E250A-DF6A-43C6-889D-52A8741EA809}" dt="2022-02-09T01:45:05.410" v="1420" actId="20577"/>
          <ac:spMkLst>
            <pc:docMk/>
            <pc:sldMk cId="2596064872" sldId="357"/>
            <ac:spMk id="2" creationId="{ED99F0B4-1F34-4A1D-9C33-8B940D6896C2}"/>
          </ac:spMkLst>
        </pc:spChg>
        <pc:spChg chg="mod">
          <ac:chgData name="Sepehr Sharifi" userId="deebf32b-37d3-4b4f-8004-02524cf683a3" providerId="ADAL" clId="{F93E250A-DF6A-43C6-889D-52A8741EA809}" dt="2022-02-09T14:55:46.752" v="3256" actId="20577"/>
          <ac:spMkLst>
            <pc:docMk/>
            <pc:sldMk cId="2596064872" sldId="357"/>
            <ac:spMk id="3" creationId="{C5B07427-1C19-450E-9A46-EBF4F2C1B325}"/>
          </ac:spMkLst>
        </pc:spChg>
      </pc:sldChg>
      <pc:sldChg chg="del">
        <pc:chgData name="Sepehr Sharifi" userId="deebf32b-37d3-4b4f-8004-02524cf683a3" providerId="ADAL" clId="{F93E250A-DF6A-43C6-889D-52A8741EA809}" dt="2022-02-08T23:12:15.548" v="15" actId="47"/>
        <pc:sldMkLst>
          <pc:docMk/>
          <pc:sldMk cId="3197875327" sldId="358"/>
        </pc:sldMkLst>
      </pc:sldChg>
      <pc:sldChg chg="del">
        <pc:chgData name="Sepehr Sharifi" userId="deebf32b-37d3-4b4f-8004-02524cf683a3" providerId="ADAL" clId="{F93E250A-DF6A-43C6-889D-52A8741EA809}" dt="2022-02-08T23:12:14.033" v="14" actId="47"/>
        <pc:sldMkLst>
          <pc:docMk/>
          <pc:sldMk cId="400138541" sldId="360"/>
        </pc:sldMkLst>
      </pc:sldChg>
      <pc:sldChg chg="del">
        <pc:chgData name="Sepehr Sharifi" userId="deebf32b-37d3-4b4f-8004-02524cf683a3" providerId="ADAL" clId="{F93E250A-DF6A-43C6-889D-52A8741EA809}" dt="2022-02-08T23:12:13.442" v="13" actId="47"/>
        <pc:sldMkLst>
          <pc:docMk/>
          <pc:sldMk cId="3025222520" sldId="361"/>
        </pc:sldMkLst>
      </pc:sldChg>
      <pc:sldChg chg="del">
        <pc:chgData name="Sepehr Sharifi" userId="deebf32b-37d3-4b4f-8004-02524cf683a3" providerId="ADAL" clId="{F93E250A-DF6A-43C6-889D-52A8741EA809}" dt="2022-02-08T23:12:11.430" v="12" actId="47"/>
        <pc:sldMkLst>
          <pc:docMk/>
          <pc:sldMk cId="4283038535" sldId="362"/>
        </pc:sldMkLst>
      </pc:sldChg>
      <pc:sldChg chg="modSp mod">
        <pc:chgData name="Sepehr Sharifi" userId="deebf32b-37d3-4b4f-8004-02524cf683a3" providerId="ADAL" clId="{F93E250A-DF6A-43C6-889D-52A8741EA809}" dt="2022-02-09T15:24:53.216" v="4673" actId="20577"/>
        <pc:sldMkLst>
          <pc:docMk/>
          <pc:sldMk cId="3869026683" sldId="363"/>
        </pc:sldMkLst>
        <pc:spChg chg="mod">
          <ac:chgData name="Sepehr Sharifi" userId="deebf32b-37d3-4b4f-8004-02524cf683a3" providerId="ADAL" clId="{F93E250A-DF6A-43C6-889D-52A8741EA809}" dt="2022-02-09T15:24:53.216" v="4673" actId="20577"/>
          <ac:spMkLst>
            <pc:docMk/>
            <pc:sldMk cId="3869026683" sldId="363"/>
            <ac:spMk id="3" creationId="{C5B07427-1C19-450E-9A46-EBF4F2C1B325}"/>
          </ac:spMkLst>
        </pc:spChg>
      </pc:sldChg>
      <pc:sldChg chg="add del">
        <pc:chgData name="Sepehr Sharifi" userId="deebf32b-37d3-4b4f-8004-02524cf683a3" providerId="ADAL" clId="{F93E250A-DF6A-43C6-889D-52A8741EA809}" dt="2022-02-09T02:32:47.972" v="2815" actId="47"/>
        <pc:sldMkLst>
          <pc:docMk/>
          <pc:sldMk cId="4210067181" sldId="364"/>
        </pc:sldMkLst>
      </pc:sldChg>
      <pc:sldChg chg="modSp add mod">
        <pc:chgData name="Sepehr Sharifi" userId="deebf32b-37d3-4b4f-8004-02524cf683a3" providerId="ADAL" clId="{F93E250A-DF6A-43C6-889D-52A8741EA809}" dt="2022-02-10T23:25:40.446" v="4839" actId="20577"/>
        <pc:sldMkLst>
          <pc:docMk/>
          <pc:sldMk cId="3479127889" sldId="365"/>
        </pc:sldMkLst>
        <pc:spChg chg="mod">
          <ac:chgData name="Sepehr Sharifi" userId="deebf32b-37d3-4b4f-8004-02524cf683a3" providerId="ADAL" clId="{F93E250A-DF6A-43C6-889D-52A8741EA809}" dt="2022-02-10T23:25:40.446" v="4839" actId="20577"/>
          <ac:spMkLst>
            <pc:docMk/>
            <pc:sldMk cId="3479127889" sldId="365"/>
            <ac:spMk id="7" creationId="{D4CD1BB2-CD15-4C2A-8BAF-5F3DC6919F5F}"/>
          </ac:spMkLst>
        </pc:spChg>
      </pc:sldChg>
      <pc:sldChg chg="modSp add mod modShow">
        <pc:chgData name="Sepehr Sharifi" userId="deebf32b-37d3-4b4f-8004-02524cf683a3" providerId="ADAL" clId="{F93E250A-DF6A-43C6-889D-52A8741EA809}" dt="2022-02-09T15:25:07.852" v="4674" actId="729"/>
        <pc:sldMkLst>
          <pc:docMk/>
          <pc:sldMk cId="2754825393" sldId="366"/>
        </pc:sldMkLst>
        <pc:spChg chg="mod">
          <ac:chgData name="Sepehr Sharifi" userId="deebf32b-37d3-4b4f-8004-02524cf683a3" providerId="ADAL" clId="{F93E250A-DF6A-43C6-889D-52A8741EA809}" dt="2022-02-09T04:53:42.722" v="3120" actId="20577"/>
          <ac:spMkLst>
            <pc:docMk/>
            <pc:sldMk cId="2754825393" sldId="366"/>
            <ac:spMk id="2" creationId="{ED99F0B4-1F34-4A1D-9C33-8B940D6896C2}"/>
          </ac:spMkLst>
        </pc:spChg>
        <pc:spChg chg="mod">
          <ac:chgData name="Sepehr Sharifi" userId="deebf32b-37d3-4b4f-8004-02524cf683a3" providerId="ADAL" clId="{F93E250A-DF6A-43C6-889D-52A8741EA809}" dt="2022-02-09T15:22:24.022" v="4403" actId="20577"/>
          <ac:spMkLst>
            <pc:docMk/>
            <pc:sldMk cId="2754825393" sldId="366"/>
            <ac:spMk id="3" creationId="{C5B07427-1C19-450E-9A46-EBF4F2C1B325}"/>
          </ac:spMkLst>
        </pc:spChg>
      </pc:sldChg>
      <pc:sldChg chg="modSp add mod">
        <pc:chgData name="Sepehr Sharifi" userId="deebf32b-37d3-4b4f-8004-02524cf683a3" providerId="ADAL" clId="{F93E250A-DF6A-43C6-889D-52A8741EA809}" dt="2022-02-09T15:28:08.073" v="4758" actId="20577"/>
        <pc:sldMkLst>
          <pc:docMk/>
          <pc:sldMk cId="635730065" sldId="367"/>
        </pc:sldMkLst>
        <pc:spChg chg="mod">
          <ac:chgData name="Sepehr Sharifi" userId="deebf32b-37d3-4b4f-8004-02524cf683a3" providerId="ADAL" clId="{F93E250A-DF6A-43C6-889D-52A8741EA809}" dt="2022-02-09T01:54:27.900" v="1445" actId="20577"/>
          <ac:spMkLst>
            <pc:docMk/>
            <pc:sldMk cId="635730065" sldId="367"/>
            <ac:spMk id="2" creationId="{ED99F0B4-1F34-4A1D-9C33-8B940D6896C2}"/>
          </ac:spMkLst>
        </pc:spChg>
        <pc:spChg chg="mod">
          <ac:chgData name="Sepehr Sharifi" userId="deebf32b-37d3-4b4f-8004-02524cf683a3" providerId="ADAL" clId="{F93E250A-DF6A-43C6-889D-52A8741EA809}" dt="2022-02-09T15:28:08.073" v="4758" actId="20577"/>
          <ac:spMkLst>
            <pc:docMk/>
            <pc:sldMk cId="635730065" sldId="367"/>
            <ac:spMk id="7" creationId="{D4CD1BB2-CD15-4C2A-8BAF-5F3DC6919F5F}"/>
          </ac:spMkLst>
        </pc:spChg>
      </pc:sldChg>
      <pc:sldChg chg="modSp add mod modNotesTx">
        <pc:chgData name="Sepehr Sharifi" userId="deebf32b-37d3-4b4f-8004-02524cf683a3" providerId="ADAL" clId="{F93E250A-DF6A-43C6-889D-52A8741EA809}" dt="2022-02-09T14:57:45.825" v="3344" actId="20577"/>
        <pc:sldMkLst>
          <pc:docMk/>
          <pc:sldMk cId="4166749849" sldId="368"/>
        </pc:sldMkLst>
        <pc:spChg chg="mod">
          <ac:chgData name="Sepehr Sharifi" userId="deebf32b-37d3-4b4f-8004-02524cf683a3" providerId="ADAL" clId="{F93E250A-DF6A-43C6-889D-52A8741EA809}" dt="2022-02-09T14:57:45.825" v="3344" actId="20577"/>
          <ac:spMkLst>
            <pc:docMk/>
            <pc:sldMk cId="4166749849" sldId="368"/>
            <ac:spMk id="2" creationId="{ED99F0B4-1F34-4A1D-9C33-8B940D6896C2}"/>
          </ac:spMkLst>
        </pc:spChg>
        <pc:graphicFrameChg chg="mod modGraphic">
          <ac:chgData name="Sepehr Sharifi" userId="deebf32b-37d3-4b4f-8004-02524cf683a3" providerId="ADAL" clId="{F93E250A-DF6A-43C6-889D-52A8741EA809}" dt="2022-02-09T02:46:13.442" v="2965" actId="1076"/>
          <ac:graphicFrameMkLst>
            <pc:docMk/>
            <pc:sldMk cId="4166749849" sldId="368"/>
            <ac:graphicFrameMk id="4" creationId="{85DF1E7F-E265-4A83-941F-DEBA46004520}"/>
          </ac:graphicFrameMkLst>
        </pc:graphicFrameChg>
      </pc:sldChg>
      <pc:sldChg chg="modSp add mod">
        <pc:chgData name="Sepehr Sharifi" userId="deebf32b-37d3-4b4f-8004-02524cf683a3" providerId="ADAL" clId="{F93E250A-DF6A-43C6-889D-52A8741EA809}" dt="2022-02-09T14:57:17.751" v="3335" actId="20577"/>
        <pc:sldMkLst>
          <pc:docMk/>
          <pc:sldMk cId="496767429" sldId="369"/>
        </pc:sldMkLst>
        <pc:spChg chg="mod">
          <ac:chgData name="Sepehr Sharifi" userId="deebf32b-37d3-4b4f-8004-02524cf683a3" providerId="ADAL" clId="{F93E250A-DF6A-43C6-889D-52A8741EA809}" dt="2022-02-09T14:57:17.751" v="3335" actId="20577"/>
          <ac:spMkLst>
            <pc:docMk/>
            <pc:sldMk cId="496767429" sldId="369"/>
            <ac:spMk id="2" creationId="{ED99F0B4-1F34-4A1D-9C33-8B940D6896C2}"/>
          </ac:spMkLst>
        </pc:spChg>
        <pc:graphicFrameChg chg="mod modGraphic">
          <ac:chgData name="Sepehr Sharifi" userId="deebf32b-37d3-4b4f-8004-02524cf683a3" providerId="ADAL" clId="{F93E250A-DF6A-43C6-889D-52A8741EA809}" dt="2022-02-09T02:36:12.451" v="2959" actId="1076"/>
          <ac:graphicFrameMkLst>
            <pc:docMk/>
            <pc:sldMk cId="496767429" sldId="369"/>
            <ac:graphicFrameMk id="4" creationId="{85DF1E7F-E265-4A83-941F-DEBA46004520}"/>
          </ac:graphicFrameMkLst>
        </pc:graphicFrameChg>
      </pc:sldChg>
      <pc:sldChg chg="add mod modShow">
        <pc:chgData name="Sepehr Sharifi" userId="deebf32b-37d3-4b4f-8004-02524cf683a3" providerId="ADAL" clId="{F93E250A-DF6A-43C6-889D-52A8741EA809}" dt="2022-02-09T15:22:29.949" v="4404" actId="729"/>
        <pc:sldMkLst>
          <pc:docMk/>
          <pc:sldMk cId="123531593" sldId="370"/>
        </pc:sldMkLst>
      </pc:sldChg>
      <pc:sldChg chg="new del ord">
        <pc:chgData name="Sepehr Sharifi" userId="deebf32b-37d3-4b4f-8004-02524cf683a3" providerId="ADAL" clId="{F93E250A-DF6A-43C6-889D-52A8741EA809}" dt="2022-02-09T04:53:29.737" v="3088" actId="47"/>
        <pc:sldMkLst>
          <pc:docMk/>
          <pc:sldMk cId="1435284253" sldId="370"/>
        </pc:sldMkLst>
      </pc:sldChg>
      <pc:sldChg chg="modSp add mod ord modNotesTx">
        <pc:chgData name="Sepehr Sharifi" userId="deebf32b-37d3-4b4f-8004-02524cf683a3" providerId="ADAL" clId="{F93E250A-DF6A-43C6-889D-52A8741EA809}" dt="2022-02-09T15:28:40.499" v="4765" actId="1036"/>
        <pc:sldMkLst>
          <pc:docMk/>
          <pc:sldMk cId="2032793631" sldId="371"/>
        </pc:sldMkLst>
        <pc:spChg chg="mod">
          <ac:chgData name="Sepehr Sharifi" userId="deebf32b-37d3-4b4f-8004-02524cf683a3" providerId="ADAL" clId="{F93E250A-DF6A-43C6-889D-52A8741EA809}" dt="2022-02-09T15:28:40.499" v="4765" actId="1036"/>
          <ac:spMkLst>
            <pc:docMk/>
            <pc:sldMk cId="2032793631" sldId="371"/>
            <ac:spMk id="2" creationId="{ED99F0B4-1F34-4A1D-9C33-8B940D6896C2}"/>
          </ac:spMkLst>
        </pc:spChg>
        <pc:spChg chg="mod">
          <ac:chgData name="Sepehr Sharifi" userId="deebf32b-37d3-4b4f-8004-02524cf683a3" providerId="ADAL" clId="{F93E250A-DF6A-43C6-889D-52A8741EA809}" dt="2022-02-09T14:57:20.548" v="3336" actId="1076"/>
          <ac:spMkLst>
            <pc:docMk/>
            <pc:sldMk cId="2032793631" sldId="371"/>
            <ac:spMk id="3" creationId="{C5B07427-1C19-450E-9A46-EBF4F2C1B325}"/>
          </ac:spMkLst>
        </pc:spChg>
        <pc:graphicFrameChg chg="mod modGraphic">
          <ac:chgData name="Sepehr Sharifi" userId="deebf32b-37d3-4b4f-8004-02524cf683a3" providerId="ADAL" clId="{F93E250A-DF6A-43C6-889D-52A8741EA809}" dt="2022-02-09T15:28:38.427" v="4762" actId="1076"/>
          <ac:graphicFrameMkLst>
            <pc:docMk/>
            <pc:sldMk cId="2032793631" sldId="371"/>
            <ac:graphicFrameMk id="4" creationId="{85DF1E7F-E265-4A83-941F-DEBA46004520}"/>
          </ac:graphicFrameMkLst>
        </pc:graphicFrameChg>
      </pc:sldChg>
    </pc:docChg>
  </pc:docChgLst>
  <pc:docChgLst>
    <pc:chgData name="Sepehr Sharifi" userId="S::sshar190@uottawa.ca::deebf32b-37d3-4b4f-8004-02524cf683a3" providerId="AD" clId="Web-{78D2C8DA-1D4C-8CE4-8863-1652BAEA8544}"/>
    <pc:docChg chg="addSld delSld modSld">
      <pc:chgData name="Sepehr Sharifi" userId="S::sshar190@uottawa.ca::deebf32b-37d3-4b4f-8004-02524cf683a3" providerId="AD" clId="Web-{78D2C8DA-1D4C-8CE4-8863-1652BAEA8544}" dt="2022-06-15T14:30:41.572" v="631"/>
      <pc:docMkLst>
        <pc:docMk/>
      </pc:docMkLst>
      <pc:sldChg chg="modSp">
        <pc:chgData name="Sepehr Sharifi" userId="S::sshar190@uottawa.ca::deebf32b-37d3-4b4f-8004-02524cf683a3" providerId="AD" clId="Web-{78D2C8DA-1D4C-8CE4-8863-1652BAEA8544}" dt="2022-06-15T13:42:12.062" v="3" actId="20577"/>
        <pc:sldMkLst>
          <pc:docMk/>
          <pc:sldMk cId="3694505374" sldId="269"/>
        </pc:sldMkLst>
        <pc:spChg chg="mod">
          <ac:chgData name="Sepehr Sharifi" userId="S::sshar190@uottawa.ca::deebf32b-37d3-4b4f-8004-02524cf683a3" providerId="AD" clId="Web-{78D2C8DA-1D4C-8CE4-8863-1652BAEA8544}" dt="2022-06-15T13:42:12.062" v="3" actId="20577"/>
          <ac:spMkLst>
            <pc:docMk/>
            <pc:sldMk cId="3694505374" sldId="269"/>
            <ac:spMk id="22" creationId="{00000000-0000-0000-0000-000000000000}"/>
          </ac:spMkLst>
        </pc:spChg>
      </pc:sldChg>
      <pc:sldChg chg="modSp">
        <pc:chgData name="Sepehr Sharifi" userId="S::sshar190@uottawa.ca::deebf32b-37d3-4b4f-8004-02524cf683a3" providerId="AD" clId="Web-{78D2C8DA-1D4C-8CE4-8863-1652BAEA8544}" dt="2022-06-15T14:30:41.572" v="631"/>
        <pc:sldMkLst>
          <pc:docMk/>
          <pc:sldMk cId="1507956721" sldId="332"/>
        </pc:sldMkLst>
        <pc:graphicFrameChg chg="mod modGraphic">
          <ac:chgData name="Sepehr Sharifi" userId="S::sshar190@uottawa.ca::deebf32b-37d3-4b4f-8004-02524cf683a3" providerId="AD" clId="Web-{78D2C8DA-1D4C-8CE4-8863-1652BAEA8544}" dt="2022-06-15T14:30:41.572" v="631"/>
          <ac:graphicFrameMkLst>
            <pc:docMk/>
            <pc:sldMk cId="1507956721" sldId="332"/>
            <ac:graphicFrameMk id="4" creationId="{85DF1E7F-E265-4A83-941F-DEBA46004520}"/>
          </ac:graphicFrameMkLst>
        </pc:graphicFrameChg>
      </pc:sldChg>
      <pc:sldChg chg="del">
        <pc:chgData name="Sepehr Sharifi" userId="S::sshar190@uottawa.ca::deebf32b-37d3-4b4f-8004-02524cf683a3" providerId="AD" clId="Web-{78D2C8DA-1D4C-8CE4-8863-1652BAEA8544}" dt="2022-06-15T13:46:13.175" v="4"/>
        <pc:sldMkLst>
          <pc:docMk/>
          <pc:sldMk cId="2418299829" sldId="344"/>
        </pc:sldMkLst>
      </pc:sldChg>
      <pc:sldChg chg="modSp">
        <pc:chgData name="Sepehr Sharifi" userId="S::sshar190@uottawa.ca::deebf32b-37d3-4b4f-8004-02524cf683a3" providerId="AD" clId="Web-{78D2C8DA-1D4C-8CE4-8863-1652BAEA8544}" dt="2022-06-15T14:05:46.582" v="379" actId="20577"/>
        <pc:sldMkLst>
          <pc:docMk/>
          <pc:sldMk cId="2596064872" sldId="357"/>
        </pc:sldMkLst>
        <pc:spChg chg="mod">
          <ac:chgData name="Sepehr Sharifi" userId="S::sshar190@uottawa.ca::deebf32b-37d3-4b4f-8004-02524cf683a3" providerId="AD" clId="Web-{78D2C8DA-1D4C-8CE4-8863-1652BAEA8544}" dt="2022-06-15T14:05:46.582" v="379" actId="20577"/>
          <ac:spMkLst>
            <pc:docMk/>
            <pc:sldMk cId="2596064872" sldId="357"/>
            <ac:spMk id="3" creationId="{C5B07427-1C19-450E-9A46-EBF4F2C1B325}"/>
          </ac:spMkLst>
        </pc:spChg>
      </pc:sldChg>
      <pc:sldChg chg="modSp del">
        <pc:chgData name="Sepehr Sharifi" userId="S::sshar190@uottawa.ca::deebf32b-37d3-4b4f-8004-02524cf683a3" providerId="AD" clId="Web-{78D2C8DA-1D4C-8CE4-8863-1652BAEA8544}" dt="2022-06-15T14:12:06.947" v="521"/>
        <pc:sldMkLst>
          <pc:docMk/>
          <pc:sldMk cId="3869026683" sldId="363"/>
        </pc:sldMkLst>
        <pc:spChg chg="mod">
          <ac:chgData name="Sepehr Sharifi" userId="S::sshar190@uottawa.ca::deebf32b-37d3-4b4f-8004-02524cf683a3" providerId="AD" clId="Web-{78D2C8DA-1D4C-8CE4-8863-1652BAEA8544}" dt="2022-06-15T14:11:57.900" v="514" actId="20577"/>
          <ac:spMkLst>
            <pc:docMk/>
            <pc:sldMk cId="3869026683" sldId="363"/>
            <ac:spMk id="3" creationId="{C5B07427-1C19-450E-9A46-EBF4F2C1B325}"/>
          </ac:spMkLst>
        </pc:spChg>
      </pc:sldChg>
      <pc:sldChg chg="modSp">
        <pc:chgData name="Sepehr Sharifi" userId="S::sshar190@uottawa.ca::deebf32b-37d3-4b4f-8004-02524cf683a3" providerId="AD" clId="Web-{78D2C8DA-1D4C-8CE4-8863-1652BAEA8544}" dt="2022-06-15T13:55:05.870" v="234" actId="20577"/>
        <pc:sldMkLst>
          <pc:docMk/>
          <pc:sldMk cId="3479127889" sldId="365"/>
        </pc:sldMkLst>
        <pc:spChg chg="mod">
          <ac:chgData name="Sepehr Sharifi" userId="S::sshar190@uottawa.ca::deebf32b-37d3-4b4f-8004-02524cf683a3" providerId="AD" clId="Web-{78D2C8DA-1D4C-8CE4-8863-1652BAEA8544}" dt="2022-06-15T13:47:16.973" v="12" actId="20577"/>
          <ac:spMkLst>
            <pc:docMk/>
            <pc:sldMk cId="3479127889" sldId="365"/>
            <ac:spMk id="2" creationId="{ED99F0B4-1F34-4A1D-9C33-8B940D6896C2}"/>
          </ac:spMkLst>
        </pc:spChg>
        <pc:spChg chg="mod">
          <ac:chgData name="Sepehr Sharifi" userId="S::sshar190@uottawa.ca::deebf32b-37d3-4b4f-8004-02524cf683a3" providerId="AD" clId="Web-{78D2C8DA-1D4C-8CE4-8863-1652BAEA8544}" dt="2022-06-15T13:55:05.870" v="234" actId="20577"/>
          <ac:spMkLst>
            <pc:docMk/>
            <pc:sldMk cId="3479127889" sldId="365"/>
            <ac:spMk id="7" creationId="{D4CD1BB2-CD15-4C2A-8BAF-5F3DC6919F5F}"/>
          </ac:spMkLst>
        </pc:spChg>
      </pc:sldChg>
      <pc:sldChg chg="modSp">
        <pc:chgData name="Sepehr Sharifi" userId="S::sshar190@uottawa.ca::deebf32b-37d3-4b4f-8004-02524cf683a3" providerId="AD" clId="Web-{78D2C8DA-1D4C-8CE4-8863-1652BAEA8544}" dt="2022-06-15T14:00:27.921" v="334" actId="20577"/>
        <pc:sldMkLst>
          <pc:docMk/>
          <pc:sldMk cId="635730065" sldId="367"/>
        </pc:sldMkLst>
        <pc:spChg chg="mod">
          <ac:chgData name="Sepehr Sharifi" userId="S::sshar190@uottawa.ca::deebf32b-37d3-4b4f-8004-02524cf683a3" providerId="AD" clId="Web-{78D2C8DA-1D4C-8CE4-8863-1652BAEA8544}" dt="2022-06-15T14:00:27.921" v="334" actId="20577"/>
          <ac:spMkLst>
            <pc:docMk/>
            <pc:sldMk cId="635730065" sldId="367"/>
            <ac:spMk id="7" creationId="{D4CD1BB2-CD15-4C2A-8BAF-5F3DC6919F5F}"/>
          </ac:spMkLst>
        </pc:spChg>
      </pc:sldChg>
      <pc:sldChg chg="modSp">
        <pc:chgData name="Sepehr Sharifi" userId="S::sshar190@uottawa.ca::deebf32b-37d3-4b4f-8004-02524cf683a3" providerId="AD" clId="Web-{78D2C8DA-1D4C-8CE4-8863-1652BAEA8544}" dt="2022-06-15T14:13:43.714" v="545"/>
        <pc:sldMkLst>
          <pc:docMk/>
          <pc:sldMk cId="4166749849" sldId="368"/>
        </pc:sldMkLst>
        <pc:graphicFrameChg chg="mod modGraphic">
          <ac:chgData name="Sepehr Sharifi" userId="S::sshar190@uottawa.ca::deebf32b-37d3-4b4f-8004-02524cf683a3" providerId="AD" clId="Web-{78D2C8DA-1D4C-8CE4-8863-1652BAEA8544}" dt="2022-06-15T14:13:43.714" v="545"/>
          <ac:graphicFrameMkLst>
            <pc:docMk/>
            <pc:sldMk cId="4166749849" sldId="368"/>
            <ac:graphicFrameMk id="4" creationId="{85DF1E7F-E265-4A83-941F-DEBA46004520}"/>
          </ac:graphicFrameMkLst>
        </pc:graphicFrameChg>
      </pc:sldChg>
      <pc:sldChg chg="add replId">
        <pc:chgData name="Sepehr Sharifi" userId="S::sshar190@uottawa.ca::deebf32b-37d3-4b4f-8004-02524cf683a3" providerId="AD" clId="Web-{78D2C8DA-1D4C-8CE4-8863-1652BAEA8544}" dt="2022-06-15T13:47:02.957" v="5"/>
        <pc:sldMkLst>
          <pc:docMk/>
          <pc:sldMk cId="4009112566" sldId="372"/>
        </pc:sldMkLst>
      </pc:sldChg>
      <pc:sldChg chg="modSp add mod replId modShow">
        <pc:chgData name="Sepehr Sharifi" userId="S::sshar190@uottawa.ca::deebf32b-37d3-4b4f-8004-02524cf683a3" providerId="AD" clId="Web-{78D2C8DA-1D4C-8CE4-8863-1652BAEA8544}" dt="2022-06-15T14:30:15.025" v="595" actId="20577"/>
        <pc:sldMkLst>
          <pc:docMk/>
          <pc:sldMk cId="2968677308" sldId="373"/>
        </pc:sldMkLst>
        <pc:spChg chg="mod">
          <ac:chgData name="Sepehr Sharifi" userId="S::sshar190@uottawa.ca::deebf32b-37d3-4b4f-8004-02524cf683a3" providerId="AD" clId="Web-{78D2C8DA-1D4C-8CE4-8863-1652BAEA8544}" dt="2022-06-15T14:12:13.369" v="525" actId="20577"/>
          <ac:spMkLst>
            <pc:docMk/>
            <pc:sldMk cId="2968677308" sldId="373"/>
            <ac:spMk id="2" creationId="{ED99F0B4-1F34-4A1D-9C33-8B940D6896C2}"/>
          </ac:spMkLst>
        </pc:spChg>
        <pc:spChg chg="mod">
          <ac:chgData name="Sepehr Sharifi" userId="S::sshar190@uottawa.ca::deebf32b-37d3-4b4f-8004-02524cf683a3" providerId="AD" clId="Web-{78D2C8DA-1D4C-8CE4-8863-1652BAEA8544}" dt="2022-06-15T14:30:15.025" v="595" actId="20577"/>
          <ac:spMkLst>
            <pc:docMk/>
            <pc:sldMk cId="2968677308" sldId="373"/>
            <ac:spMk id="3" creationId="{C5B07427-1C19-450E-9A46-EBF4F2C1B325}"/>
          </ac:spMkLst>
        </pc:spChg>
      </pc:sldChg>
      <pc:sldChg chg="new del">
        <pc:chgData name="Sepehr Sharifi" userId="S::sshar190@uottawa.ca::deebf32b-37d3-4b4f-8004-02524cf683a3" providerId="AD" clId="Web-{78D2C8DA-1D4C-8CE4-8863-1652BAEA8544}" dt="2022-06-15T14:06:03.707" v="381"/>
        <pc:sldMkLst>
          <pc:docMk/>
          <pc:sldMk cId="3704518868" sldId="373"/>
        </pc:sldMkLst>
      </pc:sldChg>
    </pc:docChg>
  </pc:docChgLst>
  <pc:docChgLst>
    <pc:chgData name="Sepehr Sharifi" userId="deebf32b-37d3-4b4f-8004-02524cf683a3" providerId="ADAL" clId="{274BC3B1-3093-4BD8-A8F2-412B9E6EF73F}"/>
    <pc:docChg chg="modSld">
      <pc:chgData name="Sepehr Sharifi" userId="deebf32b-37d3-4b4f-8004-02524cf683a3" providerId="ADAL" clId="{274BC3B1-3093-4BD8-A8F2-412B9E6EF73F}" dt="2021-05-04T13:01:52.436" v="87" actId="20577"/>
      <pc:docMkLst>
        <pc:docMk/>
      </pc:docMkLst>
      <pc:sldChg chg="modSp mod">
        <pc:chgData name="Sepehr Sharifi" userId="deebf32b-37d3-4b4f-8004-02524cf683a3" providerId="ADAL" clId="{274BC3B1-3093-4BD8-A8F2-412B9E6EF73F}" dt="2021-05-04T12:54:48.009" v="37" actId="20577"/>
        <pc:sldMkLst>
          <pc:docMk/>
          <pc:sldMk cId="375577766" sldId="328"/>
        </pc:sldMkLst>
        <pc:spChg chg="mod">
          <ac:chgData name="Sepehr Sharifi" userId="deebf32b-37d3-4b4f-8004-02524cf683a3" providerId="ADAL" clId="{274BC3B1-3093-4BD8-A8F2-412B9E6EF73F}" dt="2021-05-04T12:54:48.009" v="37" actId="20577"/>
          <ac:spMkLst>
            <pc:docMk/>
            <pc:sldMk cId="375577766" sldId="328"/>
            <ac:spMk id="3" creationId="{C5B07427-1C19-450E-9A46-EBF4F2C1B325}"/>
          </ac:spMkLst>
        </pc:spChg>
      </pc:sldChg>
      <pc:sldChg chg="modSp mod">
        <pc:chgData name="Sepehr Sharifi" userId="deebf32b-37d3-4b4f-8004-02524cf683a3" providerId="ADAL" clId="{274BC3B1-3093-4BD8-A8F2-412B9E6EF73F}" dt="2021-05-04T13:01:52.436" v="87" actId="20577"/>
        <pc:sldMkLst>
          <pc:docMk/>
          <pc:sldMk cId="1507956721" sldId="332"/>
        </pc:sldMkLst>
        <pc:spChg chg="mod">
          <ac:chgData name="Sepehr Sharifi" userId="deebf32b-37d3-4b4f-8004-02524cf683a3" providerId="ADAL" clId="{274BC3B1-3093-4BD8-A8F2-412B9E6EF73F}" dt="2021-05-04T13:01:52.436" v="87" actId="20577"/>
          <ac:spMkLst>
            <pc:docMk/>
            <pc:sldMk cId="1507956721" sldId="332"/>
            <ac:spMk id="3" creationId="{C5B07427-1C19-450E-9A46-EBF4F2C1B325}"/>
          </ac:spMkLst>
        </pc:spChg>
      </pc:sldChg>
    </pc:docChg>
  </pc:docChgLst>
  <pc:docChgLst>
    <pc:chgData name="Sepehr Sharifi" userId="deebf32b-37d3-4b4f-8004-02524cf683a3" providerId="ADAL" clId="{8689B7B4-BA06-4AB7-9A7F-7CC43E1849DE}"/>
    <pc:docChg chg="undo redo custSel delSld modSld">
      <pc:chgData name="Sepehr Sharifi" userId="deebf32b-37d3-4b4f-8004-02524cf683a3" providerId="ADAL" clId="{8689B7B4-BA06-4AB7-9A7F-7CC43E1849DE}" dt="2021-10-06T04:14:23.463" v="2512" actId="1035"/>
      <pc:docMkLst>
        <pc:docMk/>
      </pc:docMkLst>
      <pc:sldChg chg="modSp mod">
        <pc:chgData name="Sepehr Sharifi" userId="deebf32b-37d3-4b4f-8004-02524cf683a3" providerId="ADAL" clId="{8689B7B4-BA06-4AB7-9A7F-7CC43E1849DE}" dt="2021-10-06T04:07:10.014" v="2242" actId="2711"/>
        <pc:sldMkLst>
          <pc:docMk/>
          <pc:sldMk cId="3694505374" sldId="269"/>
        </pc:sldMkLst>
        <pc:spChg chg="mod">
          <ac:chgData name="Sepehr Sharifi" userId="deebf32b-37d3-4b4f-8004-02524cf683a3" providerId="ADAL" clId="{8689B7B4-BA06-4AB7-9A7F-7CC43E1849DE}" dt="2021-10-06T04:07:10.014" v="2242" actId="2711"/>
          <ac:spMkLst>
            <pc:docMk/>
            <pc:sldMk cId="3694505374" sldId="269"/>
            <ac:spMk id="8"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17"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18"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19"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20"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22"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24"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28" creationId="{00000000-0000-0000-0000-000000000000}"/>
          </ac:spMkLst>
        </pc:spChg>
        <pc:spChg chg="mod">
          <ac:chgData name="Sepehr Sharifi" userId="deebf32b-37d3-4b4f-8004-02524cf683a3" providerId="ADAL" clId="{8689B7B4-BA06-4AB7-9A7F-7CC43E1849DE}" dt="2021-10-06T04:07:10.014" v="2242" actId="2711"/>
          <ac:spMkLst>
            <pc:docMk/>
            <pc:sldMk cId="3694505374" sldId="269"/>
            <ac:spMk id="29" creationId="{00000000-0000-0000-0000-000000000000}"/>
          </ac:spMkLst>
        </pc:spChg>
      </pc:sldChg>
      <pc:sldChg chg="modSp mod">
        <pc:chgData name="Sepehr Sharifi" userId="deebf32b-37d3-4b4f-8004-02524cf683a3" providerId="ADAL" clId="{8689B7B4-BA06-4AB7-9A7F-7CC43E1849DE}" dt="2021-10-06T04:14:23.463" v="2512" actId="1035"/>
        <pc:sldMkLst>
          <pc:docMk/>
          <pc:sldMk cId="1507956721" sldId="332"/>
        </pc:sldMkLst>
        <pc:spChg chg="mod">
          <ac:chgData name="Sepehr Sharifi" userId="deebf32b-37d3-4b4f-8004-02524cf683a3" providerId="ADAL" clId="{8689B7B4-BA06-4AB7-9A7F-7CC43E1849DE}" dt="2021-10-06T04:08:28.710" v="2251" actId="2711"/>
          <ac:spMkLst>
            <pc:docMk/>
            <pc:sldMk cId="1507956721" sldId="332"/>
            <ac:spMk id="2" creationId="{ED99F0B4-1F34-4A1D-9C33-8B940D6896C2}"/>
          </ac:spMkLst>
        </pc:spChg>
        <pc:spChg chg="mod">
          <ac:chgData name="Sepehr Sharifi" userId="deebf32b-37d3-4b4f-8004-02524cf683a3" providerId="ADAL" clId="{8689B7B4-BA06-4AB7-9A7F-7CC43E1849DE}" dt="2021-10-06T04:14:23.463" v="2512" actId="1035"/>
          <ac:spMkLst>
            <pc:docMk/>
            <pc:sldMk cId="1507956721" sldId="332"/>
            <ac:spMk id="3" creationId="{C5B07427-1C19-450E-9A46-EBF4F2C1B325}"/>
          </ac:spMkLst>
        </pc:spChg>
      </pc:sldChg>
      <pc:sldChg chg="del">
        <pc:chgData name="Sepehr Sharifi" userId="deebf32b-37d3-4b4f-8004-02524cf683a3" providerId="ADAL" clId="{8689B7B4-BA06-4AB7-9A7F-7CC43E1849DE}" dt="2021-10-06T03:20:00.768" v="54" actId="47"/>
        <pc:sldMkLst>
          <pc:docMk/>
          <pc:sldMk cId="2916060266" sldId="340"/>
        </pc:sldMkLst>
      </pc:sldChg>
      <pc:sldChg chg="modSp mod modNotesTx">
        <pc:chgData name="Sepehr Sharifi" userId="deebf32b-37d3-4b4f-8004-02524cf683a3" providerId="ADAL" clId="{8689B7B4-BA06-4AB7-9A7F-7CC43E1849DE}" dt="2021-10-06T04:08:17.850" v="2250" actId="20577"/>
        <pc:sldMkLst>
          <pc:docMk/>
          <pc:sldMk cId="1277542103" sldId="342"/>
        </pc:sldMkLst>
        <pc:spChg chg="mod">
          <ac:chgData name="Sepehr Sharifi" userId="deebf32b-37d3-4b4f-8004-02524cf683a3" providerId="ADAL" clId="{8689B7B4-BA06-4AB7-9A7F-7CC43E1849DE}" dt="2021-10-06T04:08:06.692" v="2248" actId="2711"/>
          <ac:spMkLst>
            <pc:docMk/>
            <pc:sldMk cId="1277542103" sldId="342"/>
            <ac:spMk id="2" creationId="{ED99F0B4-1F34-4A1D-9C33-8B940D6896C2}"/>
          </ac:spMkLst>
        </pc:spChg>
        <pc:spChg chg="mod">
          <ac:chgData name="Sepehr Sharifi" userId="deebf32b-37d3-4b4f-8004-02524cf683a3" providerId="ADAL" clId="{8689B7B4-BA06-4AB7-9A7F-7CC43E1849DE}" dt="2021-10-06T04:08:17.850" v="2250" actId="20577"/>
          <ac:spMkLst>
            <pc:docMk/>
            <pc:sldMk cId="1277542103" sldId="342"/>
            <ac:spMk id="3" creationId="{C5B07427-1C19-450E-9A46-EBF4F2C1B325}"/>
          </ac:spMkLst>
        </pc:spChg>
      </pc:sldChg>
      <pc:sldChg chg="modSp mod">
        <pc:chgData name="Sepehr Sharifi" userId="deebf32b-37d3-4b4f-8004-02524cf683a3" providerId="ADAL" clId="{8689B7B4-BA06-4AB7-9A7F-7CC43E1849DE}" dt="2021-10-06T04:12:53.547" v="2445" actId="1076"/>
        <pc:sldMkLst>
          <pc:docMk/>
          <pc:sldMk cId="2418299829" sldId="344"/>
        </pc:sldMkLst>
        <pc:spChg chg="mod">
          <ac:chgData name="Sepehr Sharifi" userId="deebf32b-37d3-4b4f-8004-02524cf683a3" providerId="ADAL" clId="{8689B7B4-BA06-4AB7-9A7F-7CC43E1849DE}" dt="2021-10-06T04:07:27.609" v="2244" actId="2711"/>
          <ac:spMkLst>
            <pc:docMk/>
            <pc:sldMk cId="2418299829" sldId="344"/>
            <ac:spMk id="2" creationId="{ED99F0B4-1F34-4A1D-9C33-8B940D6896C2}"/>
          </ac:spMkLst>
        </pc:spChg>
        <pc:spChg chg="mod">
          <ac:chgData name="Sepehr Sharifi" userId="deebf32b-37d3-4b4f-8004-02524cf683a3" providerId="ADAL" clId="{8689B7B4-BA06-4AB7-9A7F-7CC43E1849DE}" dt="2021-10-06T04:12:47.281" v="2444" actId="20577"/>
          <ac:spMkLst>
            <pc:docMk/>
            <pc:sldMk cId="2418299829" sldId="344"/>
            <ac:spMk id="3" creationId="{C5B07427-1C19-450E-9A46-EBF4F2C1B325}"/>
          </ac:spMkLst>
        </pc:spChg>
        <pc:graphicFrameChg chg="mod modGraphic">
          <ac:chgData name="Sepehr Sharifi" userId="deebf32b-37d3-4b4f-8004-02524cf683a3" providerId="ADAL" clId="{8689B7B4-BA06-4AB7-9A7F-7CC43E1849DE}" dt="2021-10-06T04:12:53.547" v="2445" actId="1076"/>
          <ac:graphicFrameMkLst>
            <pc:docMk/>
            <pc:sldMk cId="2418299829" sldId="344"/>
            <ac:graphicFrameMk id="5" creationId="{C8B388E8-CDB5-448E-B362-5D9A4A1F4D34}"/>
          </ac:graphicFrameMkLst>
        </pc:graphicFrameChg>
      </pc:sldChg>
      <pc:sldChg chg="modSp mod">
        <pc:chgData name="Sepehr Sharifi" userId="deebf32b-37d3-4b4f-8004-02524cf683a3" providerId="ADAL" clId="{8689B7B4-BA06-4AB7-9A7F-7CC43E1849DE}" dt="2021-10-06T04:07:57.388" v="2247" actId="2711"/>
        <pc:sldMkLst>
          <pc:docMk/>
          <pc:sldMk cId="1593724775" sldId="345"/>
        </pc:sldMkLst>
        <pc:spChg chg="mod">
          <ac:chgData name="Sepehr Sharifi" userId="deebf32b-37d3-4b4f-8004-02524cf683a3" providerId="ADAL" clId="{8689B7B4-BA06-4AB7-9A7F-7CC43E1849DE}" dt="2021-10-06T04:07:57.388" v="2247" actId="2711"/>
          <ac:spMkLst>
            <pc:docMk/>
            <pc:sldMk cId="1593724775" sldId="345"/>
            <ac:spMk id="2" creationId="{ED99F0B4-1F34-4A1D-9C33-8B940D6896C2}"/>
          </ac:spMkLst>
        </pc:spChg>
        <pc:spChg chg="mod">
          <ac:chgData name="Sepehr Sharifi" userId="deebf32b-37d3-4b4f-8004-02524cf683a3" providerId="ADAL" clId="{8689B7B4-BA06-4AB7-9A7F-7CC43E1849DE}" dt="2021-10-06T04:07:51.298" v="2246" actId="2711"/>
          <ac:spMkLst>
            <pc:docMk/>
            <pc:sldMk cId="1593724775" sldId="345"/>
            <ac:spMk id="3" creationId="{C5B07427-1C19-450E-9A46-EBF4F2C1B325}"/>
          </ac:spMkLst>
        </pc:spChg>
      </pc:sldChg>
    </pc:docChg>
  </pc:docChgLst>
  <pc:docChgLst>
    <pc:chgData name="Sepehr Sharifi" userId="deebf32b-37d3-4b4f-8004-02524cf683a3" providerId="ADAL" clId="{04C6A135-DEA8-4EA6-92C8-DD81263A4605}"/>
    <pc:docChg chg="modSld">
      <pc:chgData name="Sepehr Sharifi" userId="deebf32b-37d3-4b4f-8004-02524cf683a3" providerId="ADAL" clId="{04C6A135-DEA8-4EA6-92C8-DD81263A4605}" dt="2021-06-07T03:57:44.555" v="1" actId="20577"/>
      <pc:docMkLst>
        <pc:docMk/>
      </pc:docMkLst>
      <pc:sldChg chg="modSp mod">
        <pc:chgData name="Sepehr Sharifi" userId="deebf32b-37d3-4b4f-8004-02524cf683a3" providerId="ADAL" clId="{04C6A135-DEA8-4EA6-92C8-DD81263A4605}" dt="2021-06-07T03:57:44.555" v="1" actId="20577"/>
        <pc:sldMkLst>
          <pc:docMk/>
          <pc:sldMk cId="3694505374" sldId="269"/>
        </pc:sldMkLst>
        <pc:spChg chg="mod">
          <ac:chgData name="Sepehr Sharifi" userId="deebf32b-37d3-4b4f-8004-02524cf683a3" providerId="ADAL" clId="{04C6A135-DEA8-4EA6-92C8-DD81263A4605}" dt="2021-06-07T03:57:44.555" v="1" actId="20577"/>
          <ac:spMkLst>
            <pc:docMk/>
            <pc:sldMk cId="3694505374" sldId="269"/>
            <ac:spMk id="22" creationId="{00000000-0000-0000-0000-000000000000}"/>
          </ac:spMkLst>
        </pc:spChg>
      </pc:sldChg>
    </pc:docChg>
  </pc:docChgLst>
  <pc:docChgLst>
    <pc:chgData name="Sepehr Sharifi" userId="deebf32b-37d3-4b4f-8004-02524cf683a3" providerId="ADAL" clId="{0814B2ED-13BD-4095-8557-456B0B81E4A7}"/>
    <pc:docChg chg="undo redo custSel addSld delSld modSld sldOrd">
      <pc:chgData name="Sepehr Sharifi" userId="deebf32b-37d3-4b4f-8004-02524cf683a3" providerId="ADAL" clId="{0814B2ED-13BD-4095-8557-456B0B81E4A7}" dt="2021-05-04T03:10:31.271" v="1937"/>
      <pc:docMkLst>
        <pc:docMk/>
      </pc:docMkLst>
      <pc:sldChg chg="modSp mod">
        <pc:chgData name="Sepehr Sharifi" userId="deebf32b-37d3-4b4f-8004-02524cf683a3" providerId="ADAL" clId="{0814B2ED-13BD-4095-8557-456B0B81E4A7}" dt="2021-05-04T02:20:45.131" v="55" actId="20577"/>
        <pc:sldMkLst>
          <pc:docMk/>
          <pc:sldMk cId="3694505374" sldId="269"/>
        </pc:sldMkLst>
        <pc:spChg chg="mod">
          <ac:chgData name="Sepehr Sharifi" userId="deebf32b-37d3-4b4f-8004-02524cf683a3" providerId="ADAL" clId="{0814B2ED-13BD-4095-8557-456B0B81E4A7}" dt="2021-05-04T02:20:45.131" v="55" actId="20577"/>
          <ac:spMkLst>
            <pc:docMk/>
            <pc:sldMk cId="3694505374" sldId="269"/>
            <ac:spMk id="22" creationId="{00000000-0000-0000-0000-000000000000}"/>
          </ac:spMkLst>
        </pc:spChg>
        <pc:spChg chg="mod">
          <ac:chgData name="Sepehr Sharifi" userId="deebf32b-37d3-4b4f-8004-02524cf683a3" providerId="ADAL" clId="{0814B2ED-13BD-4095-8557-456B0B81E4A7}" dt="2021-05-04T02:19:41.315" v="7" actId="20577"/>
          <ac:spMkLst>
            <pc:docMk/>
            <pc:sldMk cId="3694505374" sldId="269"/>
            <ac:spMk id="24" creationId="{00000000-0000-0000-0000-000000000000}"/>
          </ac:spMkLst>
        </pc:spChg>
      </pc:sldChg>
      <pc:sldChg chg="del">
        <pc:chgData name="Sepehr Sharifi" userId="deebf32b-37d3-4b4f-8004-02524cf683a3" providerId="ADAL" clId="{0814B2ED-13BD-4095-8557-456B0B81E4A7}" dt="2021-05-04T02:24:31.796" v="99" actId="47"/>
        <pc:sldMkLst>
          <pc:docMk/>
          <pc:sldMk cId="2151252719" sldId="322"/>
        </pc:sldMkLst>
      </pc:sldChg>
      <pc:sldChg chg="del">
        <pc:chgData name="Sepehr Sharifi" userId="deebf32b-37d3-4b4f-8004-02524cf683a3" providerId="ADAL" clId="{0814B2ED-13BD-4095-8557-456B0B81E4A7}" dt="2021-05-04T02:22:22.882" v="62" actId="47"/>
        <pc:sldMkLst>
          <pc:docMk/>
          <pc:sldMk cId="2551379388" sldId="323"/>
        </pc:sldMkLst>
      </pc:sldChg>
      <pc:sldChg chg="del">
        <pc:chgData name="Sepehr Sharifi" userId="deebf32b-37d3-4b4f-8004-02524cf683a3" providerId="ADAL" clId="{0814B2ED-13BD-4095-8557-456B0B81E4A7}" dt="2021-05-04T02:23:09.295" v="64" actId="47"/>
        <pc:sldMkLst>
          <pc:docMk/>
          <pc:sldMk cId="4250639916" sldId="326"/>
        </pc:sldMkLst>
      </pc:sldChg>
      <pc:sldChg chg="del">
        <pc:chgData name="Sepehr Sharifi" userId="deebf32b-37d3-4b4f-8004-02524cf683a3" providerId="ADAL" clId="{0814B2ED-13BD-4095-8557-456B0B81E4A7}" dt="2021-05-04T02:21:28.102" v="61" actId="47"/>
        <pc:sldMkLst>
          <pc:docMk/>
          <pc:sldMk cId="231435315" sldId="328"/>
        </pc:sldMkLst>
      </pc:sldChg>
      <pc:sldChg chg="addSp delSp modSp add mod ord">
        <pc:chgData name="Sepehr Sharifi" userId="deebf32b-37d3-4b4f-8004-02524cf683a3" providerId="ADAL" clId="{0814B2ED-13BD-4095-8557-456B0B81E4A7}" dt="2021-05-04T02:55:48.179" v="1241"/>
        <pc:sldMkLst>
          <pc:docMk/>
          <pc:sldMk cId="375577766" sldId="328"/>
        </pc:sldMkLst>
        <pc:spChg chg="mod">
          <ac:chgData name="Sepehr Sharifi" userId="deebf32b-37d3-4b4f-8004-02524cf683a3" providerId="ADAL" clId="{0814B2ED-13BD-4095-8557-456B0B81E4A7}" dt="2021-05-04T02:24:02.993" v="98" actId="20577"/>
          <ac:spMkLst>
            <pc:docMk/>
            <pc:sldMk cId="375577766" sldId="328"/>
            <ac:spMk id="2" creationId="{ED99F0B4-1F34-4A1D-9C33-8B940D6896C2}"/>
          </ac:spMkLst>
        </pc:spChg>
        <pc:spChg chg="mod">
          <ac:chgData name="Sepehr Sharifi" userId="deebf32b-37d3-4b4f-8004-02524cf683a3" providerId="ADAL" clId="{0814B2ED-13BD-4095-8557-456B0B81E4A7}" dt="2021-05-04T02:55:48.179" v="1241"/>
          <ac:spMkLst>
            <pc:docMk/>
            <pc:sldMk cId="375577766" sldId="328"/>
            <ac:spMk id="3" creationId="{C5B07427-1C19-450E-9A46-EBF4F2C1B325}"/>
          </ac:spMkLst>
        </pc:spChg>
        <pc:spChg chg="add del">
          <ac:chgData name="Sepehr Sharifi" userId="deebf32b-37d3-4b4f-8004-02524cf683a3" providerId="ADAL" clId="{0814B2ED-13BD-4095-8557-456B0B81E4A7}" dt="2021-05-04T02:31:06.693" v="138" actId="22"/>
          <ac:spMkLst>
            <pc:docMk/>
            <pc:sldMk cId="375577766" sldId="328"/>
            <ac:spMk id="5" creationId="{C0E7421A-D6DE-44CE-B991-71AC567CCF73}"/>
          </ac:spMkLst>
        </pc:spChg>
      </pc:sldChg>
      <pc:sldChg chg="del">
        <pc:chgData name="Sepehr Sharifi" userId="deebf32b-37d3-4b4f-8004-02524cf683a3" providerId="ADAL" clId="{0814B2ED-13BD-4095-8557-456B0B81E4A7}" dt="2021-05-04T02:23:03.441" v="63" actId="47"/>
        <pc:sldMkLst>
          <pc:docMk/>
          <pc:sldMk cId="92412475" sldId="329"/>
        </pc:sldMkLst>
      </pc:sldChg>
      <pc:sldChg chg="modSp add mod ord">
        <pc:chgData name="Sepehr Sharifi" userId="deebf32b-37d3-4b4f-8004-02524cf683a3" providerId="ADAL" clId="{0814B2ED-13BD-4095-8557-456B0B81E4A7}" dt="2021-05-04T02:30:12.002" v="136" actId="11"/>
        <pc:sldMkLst>
          <pc:docMk/>
          <pc:sldMk cId="2436756880" sldId="329"/>
        </pc:sldMkLst>
        <pc:spChg chg="mod">
          <ac:chgData name="Sepehr Sharifi" userId="deebf32b-37d3-4b4f-8004-02524cf683a3" providerId="ADAL" clId="{0814B2ED-13BD-4095-8557-456B0B81E4A7}" dt="2021-05-04T02:24:50.497" v="108"/>
          <ac:spMkLst>
            <pc:docMk/>
            <pc:sldMk cId="2436756880" sldId="329"/>
            <ac:spMk id="2" creationId="{ED99F0B4-1F34-4A1D-9C33-8B940D6896C2}"/>
          </ac:spMkLst>
        </pc:spChg>
        <pc:spChg chg="mod">
          <ac:chgData name="Sepehr Sharifi" userId="deebf32b-37d3-4b4f-8004-02524cf683a3" providerId="ADAL" clId="{0814B2ED-13BD-4095-8557-456B0B81E4A7}" dt="2021-05-04T02:30:12.002" v="136" actId="11"/>
          <ac:spMkLst>
            <pc:docMk/>
            <pc:sldMk cId="2436756880" sldId="329"/>
            <ac:spMk id="3" creationId="{C5B07427-1C19-450E-9A46-EBF4F2C1B325}"/>
          </ac:spMkLst>
        </pc:spChg>
      </pc:sldChg>
      <pc:sldChg chg="addSp delSp modSp add mod ord">
        <pc:chgData name="Sepehr Sharifi" userId="deebf32b-37d3-4b4f-8004-02524cf683a3" providerId="ADAL" clId="{0814B2ED-13BD-4095-8557-456B0B81E4A7}" dt="2021-05-04T02:55:00.848" v="1211" actId="20577"/>
        <pc:sldMkLst>
          <pc:docMk/>
          <pc:sldMk cId="2647926964" sldId="330"/>
        </pc:sldMkLst>
        <pc:spChg chg="mod">
          <ac:chgData name="Sepehr Sharifi" userId="deebf32b-37d3-4b4f-8004-02524cf683a3" providerId="ADAL" clId="{0814B2ED-13BD-4095-8557-456B0B81E4A7}" dt="2021-05-04T02:54:33.822" v="1208" actId="20577"/>
          <ac:spMkLst>
            <pc:docMk/>
            <pc:sldMk cId="2647926964" sldId="330"/>
            <ac:spMk id="2" creationId="{ED99F0B4-1F34-4A1D-9C33-8B940D6896C2}"/>
          </ac:spMkLst>
        </pc:spChg>
        <pc:spChg chg="del mod">
          <ac:chgData name="Sepehr Sharifi" userId="deebf32b-37d3-4b4f-8004-02524cf683a3" providerId="ADAL" clId="{0814B2ED-13BD-4095-8557-456B0B81E4A7}" dt="2021-05-04T02:53:03.506" v="1200" actId="478"/>
          <ac:spMkLst>
            <pc:docMk/>
            <pc:sldMk cId="2647926964" sldId="330"/>
            <ac:spMk id="3" creationId="{C5B07427-1C19-450E-9A46-EBF4F2C1B325}"/>
          </ac:spMkLst>
        </pc:spChg>
        <pc:spChg chg="add del mod">
          <ac:chgData name="Sepehr Sharifi" userId="deebf32b-37d3-4b4f-8004-02524cf683a3" providerId="ADAL" clId="{0814B2ED-13BD-4095-8557-456B0B81E4A7}" dt="2021-05-04T02:53:06.703" v="1201" actId="478"/>
          <ac:spMkLst>
            <pc:docMk/>
            <pc:sldMk cId="2647926964" sldId="330"/>
            <ac:spMk id="6" creationId="{22433438-6765-496F-BA88-FAD8D8F32112}"/>
          </ac:spMkLst>
        </pc:spChg>
        <pc:graphicFrameChg chg="add mod modGraphic">
          <ac:chgData name="Sepehr Sharifi" userId="deebf32b-37d3-4b4f-8004-02524cf683a3" providerId="ADAL" clId="{0814B2ED-13BD-4095-8557-456B0B81E4A7}" dt="2021-05-04T02:55:00.848" v="1211" actId="20577"/>
          <ac:graphicFrameMkLst>
            <pc:docMk/>
            <pc:sldMk cId="2647926964" sldId="330"/>
            <ac:graphicFrameMk id="4" creationId="{364F9762-C2B4-4E71-877A-F1EBC0B5F9CE}"/>
          </ac:graphicFrameMkLst>
        </pc:graphicFrameChg>
      </pc:sldChg>
      <pc:sldChg chg="del">
        <pc:chgData name="Sepehr Sharifi" userId="deebf32b-37d3-4b4f-8004-02524cf683a3" providerId="ADAL" clId="{0814B2ED-13BD-4095-8557-456B0B81E4A7}" dt="2021-05-04T02:21:15.358" v="60" actId="47"/>
        <pc:sldMkLst>
          <pc:docMk/>
          <pc:sldMk cId="4040697409" sldId="330"/>
        </pc:sldMkLst>
      </pc:sldChg>
      <pc:sldChg chg="del">
        <pc:chgData name="Sepehr Sharifi" userId="deebf32b-37d3-4b4f-8004-02524cf683a3" providerId="ADAL" clId="{0814B2ED-13BD-4095-8557-456B0B81E4A7}" dt="2021-05-04T02:21:11.110" v="56" actId="47"/>
        <pc:sldMkLst>
          <pc:docMk/>
          <pc:sldMk cId="2127967472" sldId="331"/>
        </pc:sldMkLst>
      </pc:sldChg>
      <pc:sldChg chg="modSp add mod ord">
        <pc:chgData name="Sepehr Sharifi" userId="deebf32b-37d3-4b4f-8004-02524cf683a3" providerId="ADAL" clId="{0814B2ED-13BD-4095-8557-456B0B81E4A7}" dt="2021-05-04T03:00:26.413" v="1462" actId="20577"/>
        <pc:sldMkLst>
          <pc:docMk/>
          <pc:sldMk cId="3540833954" sldId="331"/>
        </pc:sldMkLst>
        <pc:spChg chg="mod">
          <ac:chgData name="Sepehr Sharifi" userId="deebf32b-37d3-4b4f-8004-02524cf683a3" providerId="ADAL" clId="{0814B2ED-13BD-4095-8557-456B0B81E4A7}" dt="2021-05-04T02:59:09.091" v="1337" actId="20577"/>
          <ac:spMkLst>
            <pc:docMk/>
            <pc:sldMk cId="3540833954" sldId="331"/>
            <ac:spMk id="2" creationId="{ED99F0B4-1F34-4A1D-9C33-8B940D6896C2}"/>
          </ac:spMkLst>
        </pc:spChg>
        <pc:spChg chg="mod">
          <ac:chgData name="Sepehr Sharifi" userId="deebf32b-37d3-4b4f-8004-02524cf683a3" providerId="ADAL" clId="{0814B2ED-13BD-4095-8557-456B0B81E4A7}" dt="2021-05-04T03:00:26.413" v="1462" actId="20577"/>
          <ac:spMkLst>
            <pc:docMk/>
            <pc:sldMk cId="3540833954" sldId="331"/>
            <ac:spMk id="3" creationId="{C5B07427-1C19-450E-9A46-EBF4F2C1B325}"/>
          </ac:spMkLst>
        </pc:spChg>
      </pc:sldChg>
      <pc:sldChg chg="del">
        <pc:chgData name="Sepehr Sharifi" userId="deebf32b-37d3-4b4f-8004-02524cf683a3" providerId="ADAL" clId="{0814B2ED-13BD-4095-8557-456B0B81E4A7}" dt="2021-05-04T02:21:13.405" v="59" actId="47"/>
        <pc:sldMkLst>
          <pc:docMk/>
          <pc:sldMk cId="1203322844" sldId="332"/>
        </pc:sldMkLst>
      </pc:sldChg>
      <pc:sldChg chg="modSp add mod">
        <pc:chgData name="Sepehr Sharifi" userId="deebf32b-37d3-4b4f-8004-02524cf683a3" providerId="ADAL" clId="{0814B2ED-13BD-4095-8557-456B0B81E4A7}" dt="2021-05-04T03:08:26.885" v="1921" actId="20577"/>
        <pc:sldMkLst>
          <pc:docMk/>
          <pc:sldMk cId="1507956721" sldId="332"/>
        </pc:sldMkLst>
        <pc:spChg chg="mod">
          <ac:chgData name="Sepehr Sharifi" userId="deebf32b-37d3-4b4f-8004-02524cf683a3" providerId="ADAL" clId="{0814B2ED-13BD-4095-8557-456B0B81E4A7}" dt="2021-05-04T03:08:26.885" v="1921" actId="20577"/>
          <ac:spMkLst>
            <pc:docMk/>
            <pc:sldMk cId="1507956721" sldId="332"/>
            <ac:spMk id="3" creationId="{C5B07427-1C19-450E-9A46-EBF4F2C1B325}"/>
          </ac:spMkLst>
        </pc:spChg>
      </pc:sldChg>
      <pc:sldChg chg="del">
        <pc:chgData name="Sepehr Sharifi" userId="deebf32b-37d3-4b4f-8004-02524cf683a3" providerId="ADAL" clId="{0814B2ED-13BD-4095-8557-456B0B81E4A7}" dt="2021-05-04T02:21:11.969" v="57" actId="47"/>
        <pc:sldMkLst>
          <pc:docMk/>
          <pc:sldMk cId="1239998077" sldId="333"/>
        </pc:sldMkLst>
      </pc:sldChg>
      <pc:sldChg chg="modSp add mod">
        <pc:chgData name="Sepehr Sharifi" userId="deebf32b-37d3-4b4f-8004-02524cf683a3" providerId="ADAL" clId="{0814B2ED-13BD-4095-8557-456B0B81E4A7}" dt="2021-05-04T03:10:31.271" v="1937"/>
        <pc:sldMkLst>
          <pc:docMk/>
          <pc:sldMk cId="1797203057" sldId="333"/>
        </pc:sldMkLst>
        <pc:spChg chg="mod">
          <ac:chgData name="Sepehr Sharifi" userId="deebf32b-37d3-4b4f-8004-02524cf683a3" providerId="ADAL" clId="{0814B2ED-13BD-4095-8557-456B0B81E4A7}" dt="2021-05-04T03:10:31.271" v="1937"/>
          <ac:spMkLst>
            <pc:docMk/>
            <pc:sldMk cId="1797203057" sldId="333"/>
            <ac:spMk id="2" creationId="{ED99F0B4-1F34-4A1D-9C33-8B940D6896C2}"/>
          </ac:spMkLst>
        </pc:spChg>
        <pc:spChg chg="mod">
          <ac:chgData name="Sepehr Sharifi" userId="deebf32b-37d3-4b4f-8004-02524cf683a3" providerId="ADAL" clId="{0814B2ED-13BD-4095-8557-456B0B81E4A7}" dt="2021-05-04T03:10:19.920" v="1932" actId="20577"/>
          <ac:spMkLst>
            <pc:docMk/>
            <pc:sldMk cId="1797203057" sldId="333"/>
            <ac:spMk id="3" creationId="{C5B07427-1C19-450E-9A46-EBF4F2C1B325}"/>
          </ac:spMkLst>
        </pc:spChg>
      </pc:sldChg>
      <pc:sldChg chg="del">
        <pc:chgData name="Sepehr Sharifi" userId="deebf32b-37d3-4b4f-8004-02524cf683a3" providerId="ADAL" clId="{0814B2ED-13BD-4095-8557-456B0B81E4A7}" dt="2021-05-04T02:21:12.415" v="58" actId="47"/>
        <pc:sldMkLst>
          <pc:docMk/>
          <pc:sldMk cId="4103268030" sldId="334"/>
        </pc:sldMkLst>
      </pc:sldChg>
    </pc:docChg>
  </pc:docChgLst>
  <pc:docChgLst>
    <pc:chgData name="Sepehr Sharifi" userId="deebf32b-37d3-4b4f-8004-02524cf683a3" providerId="ADAL" clId="{C3CA71BF-9D42-4BBD-8C49-5845B3FEA321}"/>
    <pc:docChg chg="undo redo custSel addSld delSld modSld sldOrd">
      <pc:chgData name="Sepehr Sharifi" userId="deebf32b-37d3-4b4f-8004-02524cf683a3" providerId="ADAL" clId="{C3CA71BF-9D42-4BBD-8C49-5845B3FEA321}" dt="2021-11-16T14:13:19.037" v="6980" actId="20577"/>
      <pc:docMkLst>
        <pc:docMk/>
      </pc:docMkLst>
      <pc:sldChg chg="modSp mod">
        <pc:chgData name="Sepehr Sharifi" userId="deebf32b-37d3-4b4f-8004-02524cf683a3" providerId="ADAL" clId="{C3CA71BF-9D42-4BBD-8C49-5845B3FEA321}" dt="2021-11-15T22:20:07.169" v="23" actId="20577"/>
        <pc:sldMkLst>
          <pc:docMk/>
          <pc:sldMk cId="3694505374" sldId="269"/>
        </pc:sldMkLst>
        <pc:spChg chg="mod">
          <ac:chgData name="Sepehr Sharifi" userId="deebf32b-37d3-4b4f-8004-02524cf683a3" providerId="ADAL" clId="{C3CA71BF-9D42-4BBD-8C49-5845B3FEA321}" dt="2021-11-15T22:20:07.169" v="23" actId="20577"/>
          <ac:spMkLst>
            <pc:docMk/>
            <pc:sldMk cId="3694505374" sldId="269"/>
            <ac:spMk id="22" creationId="{00000000-0000-0000-0000-000000000000}"/>
          </ac:spMkLst>
        </pc:spChg>
      </pc:sldChg>
      <pc:sldChg chg="modSp mod ord">
        <pc:chgData name="Sepehr Sharifi" userId="deebf32b-37d3-4b4f-8004-02524cf683a3" providerId="ADAL" clId="{C3CA71BF-9D42-4BBD-8C49-5845B3FEA321}" dt="2021-11-15T23:16:46.473" v="3658" actId="20577"/>
        <pc:sldMkLst>
          <pc:docMk/>
          <pc:sldMk cId="1507956721" sldId="332"/>
        </pc:sldMkLst>
        <pc:spChg chg="mod">
          <ac:chgData name="Sepehr Sharifi" userId="deebf32b-37d3-4b4f-8004-02524cf683a3" providerId="ADAL" clId="{C3CA71BF-9D42-4BBD-8C49-5845B3FEA321}" dt="2021-11-15T22:40:18.424" v="757" actId="20577"/>
          <ac:spMkLst>
            <pc:docMk/>
            <pc:sldMk cId="1507956721" sldId="332"/>
            <ac:spMk id="2" creationId="{ED99F0B4-1F34-4A1D-9C33-8B940D6896C2}"/>
          </ac:spMkLst>
        </pc:spChg>
        <pc:spChg chg="mod">
          <ac:chgData name="Sepehr Sharifi" userId="deebf32b-37d3-4b4f-8004-02524cf683a3" providerId="ADAL" clId="{C3CA71BF-9D42-4BBD-8C49-5845B3FEA321}" dt="2021-11-15T23:16:46.473" v="3658" actId="20577"/>
          <ac:spMkLst>
            <pc:docMk/>
            <pc:sldMk cId="1507956721" sldId="332"/>
            <ac:spMk id="3" creationId="{C5B07427-1C19-450E-9A46-EBF4F2C1B325}"/>
          </ac:spMkLst>
        </pc:spChg>
      </pc:sldChg>
      <pc:sldChg chg="addSp delSp modSp mod modAnim">
        <pc:chgData name="Sepehr Sharifi" userId="deebf32b-37d3-4b4f-8004-02524cf683a3" providerId="ADAL" clId="{C3CA71BF-9D42-4BBD-8C49-5845B3FEA321}" dt="2021-11-15T23:13:50.853" v="3462" actId="14100"/>
        <pc:sldMkLst>
          <pc:docMk/>
          <pc:sldMk cId="2418299829" sldId="344"/>
        </pc:sldMkLst>
        <pc:spChg chg="mod">
          <ac:chgData name="Sepehr Sharifi" userId="deebf32b-37d3-4b4f-8004-02524cf683a3" providerId="ADAL" clId="{C3CA71BF-9D42-4BBD-8C49-5845B3FEA321}" dt="2021-11-15T22:24:13.507" v="131" actId="21"/>
          <ac:spMkLst>
            <pc:docMk/>
            <pc:sldMk cId="2418299829" sldId="344"/>
            <ac:spMk id="2" creationId="{ED99F0B4-1F34-4A1D-9C33-8B940D6896C2}"/>
          </ac:spMkLst>
        </pc:spChg>
        <pc:spChg chg="del mod">
          <ac:chgData name="Sepehr Sharifi" userId="deebf32b-37d3-4b4f-8004-02524cf683a3" providerId="ADAL" clId="{C3CA71BF-9D42-4BBD-8C49-5845B3FEA321}" dt="2021-11-15T22:23:44.251" v="126" actId="478"/>
          <ac:spMkLst>
            <pc:docMk/>
            <pc:sldMk cId="2418299829" sldId="344"/>
            <ac:spMk id="3" creationId="{C5B07427-1C19-450E-9A46-EBF4F2C1B325}"/>
          </ac:spMkLst>
        </pc:spChg>
        <pc:spChg chg="add mod">
          <ac:chgData name="Sepehr Sharifi" userId="deebf32b-37d3-4b4f-8004-02524cf683a3" providerId="ADAL" clId="{C3CA71BF-9D42-4BBD-8C49-5845B3FEA321}" dt="2021-11-15T22:35:20.621" v="628" actId="20577"/>
          <ac:spMkLst>
            <pc:docMk/>
            <pc:sldMk cId="2418299829" sldId="344"/>
            <ac:spMk id="4" creationId="{C392B1A0-78E4-420A-9033-098D7995DA2D}"/>
          </ac:spMkLst>
        </pc:spChg>
        <pc:spChg chg="add mod">
          <ac:chgData name="Sepehr Sharifi" userId="deebf32b-37d3-4b4f-8004-02524cf683a3" providerId="ADAL" clId="{C3CA71BF-9D42-4BBD-8C49-5845B3FEA321}" dt="2021-11-15T23:13:50.853" v="3462" actId="14100"/>
          <ac:spMkLst>
            <pc:docMk/>
            <pc:sldMk cId="2418299829" sldId="344"/>
            <ac:spMk id="5" creationId="{AFC745A0-E1D5-4F7E-806D-894275F97195}"/>
          </ac:spMkLst>
        </pc:spChg>
        <pc:spChg chg="add mod">
          <ac:chgData name="Sepehr Sharifi" userId="deebf32b-37d3-4b4f-8004-02524cf683a3" providerId="ADAL" clId="{C3CA71BF-9D42-4BBD-8C49-5845B3FEA321}" dt="2021-11-15T23:13:44.325" v="3460" actId="1076"/>
          <ac:spMkLst>
            <pc:docMk/>
            <pc:sldMk cId="2418299829" sldId="344"/>
            <ac:spMk id="6" creationId="{754F4493-10D6-4CAA-84F1-5ECC467FBFB0}"/>
          </ac:spMkLst>
        </pc:spChg>
      </pc:sldChg>
      <pc:sldChg chg="addSp modSp mod ord">
        <pc:chgData name="Sepehr Sharifi" userId="deebf32b-37d3-4b4f-8004-02524cf683a3" providerId="ADAL" clId="{C3CA71BF-9D42-4BBD-8C49-5845B3FEA321}" dt="2021-11-16T14:13:19.037" v="6980" actId="20577"/>
        <pc:sldMkLst>
          <pc:docMk/>
          <pc:sldMk cId="471356526" sldId="355"/>
        </pc:sldMkLst>
        <pc:spChg chg="mod">
          <ac:chgData name="Sepehr Sharifi" userId="deebf32b-37d3-4b4f-8004-02524cf683a3" providerId="ADAL" clId="{C3CA71BF-9D42-4BBD-8C49-5845B3FEA321}" dt="2021-11-15T22:29:38.172" v="225" actId="20577"/>
          <ac:spMkLst>
            <pc:docMk/>
            <pc:sldMk cId="471356526" sldId="355"/>
            <ac:spMk id="2" creationId="{ED99F0B4-1F34-4A1D-9C33-8B940D6896C2}"/>
          </ac:spMkLst>
        </pc:spChg>
        <pc:spChg chg="mod">
          <ac:chgData name="Sepehr Sharifi" userId="deebf32b-37d3-4b4f-8004-02524cf683a3" providerId="ADAL" clId="{C3CA71BF-9D42-4BBD-8C49-5845B3FEA321}" dt="2021-11-15T22:48:38.362" v="1470" actId="20577"/>
          <ac:spMkLst>
            <pc:docMk/>
            <pc:sldMk cId="471356526" sldId="355"/>
            <ac:spMk id="3" creationId="{C5B07427-1C19-450E-9A46-EBF4F2C1B325}"/>
          </ac:spMkLst>
        </pc:spChg>
        <pc:spChg chg="add mod">
          <ac:chgData name="Sepehr Sharifi" userId="deebf32b-37d3-4b4f-8004-02524cf683a3" providerId="ADAL" clId="{C3CA71BF-9D42-4BBD-8C49-5845B3FEA321}" dt="2021-11-16T14:13:11.441" v="6976" actId="20577"/>
          <ac:spMkLst>
            <pc:docMk/>
            <pc:sldMk cId="471356526" sldId="355"/>
            <ac:spMk id="9" creationId="{099871FD-75BF-4A42-A92C-86C88933021E}"/>
          </ac:spMkLst>
        </pc:spChg>
        <pc:spChg chg="add mod">
          <ac:chgData name="Sepehr Sharifi" userId="deebf32b-37d3-4b4f-8004-02524cf683a3" providerId="ADAL" clId="{C3CA71BF-9D42-4BBD-8C49-5845B3FEA321}" dt="2021-11-15T22:55:27.469" v="2108" actId="1076"/>
          <ac:spMkLst>
            <pc:docMk/>
            <pc:sldMk cId="471356526" sldId="355"/>
            <ac:spMk id="10" creationId="{AE0471F4-5998-434A-80FF-32219244028C}"/>
          </ac:spMkLst>
        </pc:spChg>
        <pc:spChg chg="add mod">
          <ac:chgData name="Sepehr Sharifi" userId="deebf32b-37d3-4b4f-8004-02524cf683a3" providerId="ADAL" clId="{C3CA71BF-9D42-4BBD-8C49-5845B3FEA321}" dt="2021-11-16T14:13:19.037" v="6980" actId="20577"/>
          <ac:spMkLst>
            <pc:docMk/>
            <pc:sldMk cId="471356526" sldId="355"/>
            <ac:spMk id="11" creationId="{CFD0E50E-4F0A-46FF-B046-C79BE921F730}"/>
          </ac:spMkLst>
        </pc:spChg>
        <pc:spChg chg="add mod">
          <ac:chgData name="Sepehr Sharifi" userId="deebf32b-37d3-4b4f-8004-02524cf683a3" providerId="ADAL" clId="{C3CA71BF-9D42-4BBD-8C49-5845B3FEA321}" dt="2021-11-15T22:55:17.357" v="2106" actId="1076"/>
          <ac:spMkLst>
            <pc:docMk/>
            <pc:sldMk cId="471356526" sldId="355"/>
            <ac:spMk id="12" creationId="{2409B71D-F077-4D33-A122-7FAFF6F86A2C}"/>
          </ac:spMkLst>
        </pc:spChg>
        <pc:spChg chg="add mod">
          <ac:chgData name="Sepehr Sharifi" userId="deebf32b-37d3-4b4f-8004-02524cf683a3" providerId="ADAL" clId="{C3CA71BF-9D42-4BBD-8C49-5845B3FEA321}" dt="2021-11-16T14:13:08.779" v="6974" actId="20577"/>
          <ac:spMkLst>
            <pc:docMk/>
            <pc:sldMk cId="471356526" sldId="355"/>
            <ac:spMk id="13" creationId="{141BB1C4-31C9-40E4-A57A-5F7414B442E3}"/>
          </ac:spMkLst>
        </pc:spChg>
        <pc:spChg chg="add mod">
          <ac:chgData name="Sepehr Sharifi" userId="deebf32b-37d3-4b4f-8004-02524cf683a3" providerId="ADAL" clId="{C3CA71BF-9D42-4BBD-8C49-5845B3FEA321}" dt="2021-11-15T22:54:38.557" v="2071" actId="1037"/>
          <ac:spMkLst>
            <pc:docMk/>
            <pc:sldMk cId="471356526" sldId="355"/>
            <ac:spMk id="14" creationId="{6AA176DD-FFAF-40DE-B5BD-EF858367364F}"/>
          </ac:spMkLst>
        </pc:spChg>
        <pc:spChg chg="add mod">
          <ac:chgData name="Sepehr Sharifi" userId="deebf32b-37d3-4b4f-8004-02524cf683a3" providerId="ADAL" clId="{C3CA71BF-9D42-4BBD-8C49-5845B3FEA321}" dt="2021-11-16T14:13:16.173" v="6978" actId="20577"/>
          <ac:spMkLst>
            <pc:docMk/>
            <pc:sldMk cId="471356526" sldId="355"/>
            <ac:spMk id="15" creationId="{3C1CD9B9-890E-4DA8-885A-033B66EC0DFB}"/>
          </ac:spMkLst>
        </pc:spChg>
        <pc:spChg chg="add mod">
          <ac:chgData name="Sepehr Sharifi" userId="deebf32b-37d3-4b4f-8004-02524cf683a3" providerId="ADAL" clId="{C3CA71BF-9D42-4BBD-8C49-5845B3FEA321}" dt="2021-11-15T22:54:50.071" v="2073" actId="1038"/>
          <ac:spMkLst>
            <pc:docMk/>
            <pc:sldMk cId="471356526" sldId="355"/>
            <ac:spMk id="16" creationId="{490F0B61-70EE-46F1-A24D-89C88C2F4CAB}"/>
          </ac:spMkLst>
        </pc:spChg>
        <pc:spChg chg="add mod">
          <ac:chgData name="Sepehr Sharifi" userId="deebf32b-37d3-4b4f-8004-02524cf683a3" providerId="ADAL" clId="{C3CA71BF-9D42-4BBD-8C49-5845B3FEA321}" dt="2021-11-15T22:55:38.426" v="2111" actId="20577"/>
          <ac:spMkLst>
            <pc:docMk/>
            <pc:sldMk cId="471356526" sldId="355"/>
            <ac:spMk id="17" creationId="{D2E38B70-1EF7-4FD6-87D3-4E0781EEE79A}"/>
          </ac:spMkLst>
        </pc:spChg>
        <pc:spChg chg="add mod">
          <ac:chgData name="Sepehr Sharifi" userId="deebf32b-37d3-4b4f-8004-02524cf683a3" providerId="ADAL" clId="{C3CA71BF-9D42-4BBD-8C49-5845B3FEA321}" dt="2021-11-15T22:55:36.007" v="2110" actId="1076"/>
          <ac:spMkLst>
            <pc:docMk/>
            <pc:sldMk cId="471356526" sldId="355"/>
            <ac:spMk id="18" creationId="{6CDC4D75-345C-4A65-8108-7315C6040BC2}"/>
          </ac:spMkLst>
        </pc:spChg>
        <pc:spChg chg="add mod">
          <ac:chgData name="Sepehr Sharifi" userId="deebf32b-37d3-4b4f-8004-02524cf683a3" providerId="ADAL" clId="{C3CA71BF-9D42-4BBD-8C49-5845B3FEA321}" dt="2021-11-15T22:57:24.498" v="2203" actId="1076"/>
          <ac:spMkLst>
            <pc:docMk/>
            <pc:sldMk cId="471356526" sldId="355"/>
            <ac:spMk id="19" creationId="{86F4310D-3F59-4C60-8107-21FD47F37562}"/>
          </ac:spMkLst>
        </pc:spChg>
        <pc:spChg chg="add mod">
          <ac:chgData name="Sepehr Sharifi" userId="deebf32b-37d3-4b4f-8004-02524cf683a3" providerId="ADAL" clId="{C3CA71BF-9D42-4BBD-8C49-5845B3FEA321}" dt="2021-11-15T22:57:24.498" v="2203" actId="1076"/>
          <ac:spMkLst>
            <pc:docMk/>
            <pc:sldMk cId="471356526" sldId="355"/>
            <ac:spMk id="20" creationId="{A7A2D378-C38F-437E-9DCC-00D8E76027AF}"/>
          </ac:spMkLst>
        </pc:spChg>
        <pc:spChg chg="add mod">
          <ac:chgData name="Sepehr Sharifi" userId="deebf32b-37d3-4b4f-8004-02524cf683a3" providerId="ADAL" clId="{C3CA71BF-9D42-4BBD-8C49-5845B3FEA321}" dt="2021-11-15T22:56:45.556" v="2193" actId="1076"/>
          <ac:spMkLst>
            <pc:docMk/>
            <pc:sldMk cId="471356526" sldId="355"/>
            <ac:spMk id="21" creationId="{72799D96-D0F5-41D2-A177-D3C7620648A0}"/>
          </ac:spMkLst>
        </pc:spChg>
        <pc:spChg chg="add mod">
          <ac:chgData name="Sepehr Sharifi" userId="deebf32b-37d3-4b4f-8004-02524cf683a3" providerId="ADAL" clId="{C3CA71BF-9D42-4BBD-8C49-5845B3FEA321}" dt="2021-11-15T22:56:29.852" v="2185" actId="1076"/>
          <ac:spMkLst>
            <pc:docMk/>
            <pc:sldMk cId="471356526" sldId="355"/>
            <ac:spMk id="22" creationId="{F23402E9-4107-4841-AD14-25CCE4FD0634}"/>
          </ac:spMkLst>
        </pc:spChg>
        <pc:spChg chg="add mod">
          <ac:chgData name="Sepehr Sharifi" userId="deebf32b-37d3-4b4f-8004-02524cf683a3" providerId="ADAL" clId="{C3CA71BF-9D42-4BBD-8C49-5845B3FEA321}" dt="2021-11-15T22:56:59.931" v="2195" actId="1076"/>
          <ac:spMkLst>
            <pc:docMk/>
            <pc:sldMk cId="471356526" sldId="355"/>
            <ac:spMk id="23" creationId="{7965F5BB-5231-4F19-BAA1-868592A05867}"/>
          </ac:spMkLst>
        </pc:spChg>
        <pc:spChg chg="add mod">
          <ac:chgData name="Sepehr Sharifi" userId="deebf32b-37d3-4b4f-8004-02524cf683a3" providerId="ADAL" clId="{C3CA71BF-9D42-4BBD-8C49-5845B3FEA321}" dt="2021-11-15T22:56:59.931" v="2195" actId="1076"/>
          <ac:spMkLst>
            <pc:docMk/>
            <pc:sldMk cId="471356526" sldId="355"/>
            <ac:spMk id="24" creationId="{BD210253-E23E-4F51-996E-1BA9CEAD66CD}"/>
          </ac:spMkLst>
        </pc:spChg>
        <pc:spChg chg="add mod">
          <ac:chgData name="Sepehr Sharifi" userId="deebf32b-37d3-4b4f-8004-02524cf683a3" providerId="ADAL" clId="{C3CA71BF-9D42-4BBD-8C49-5845B3FEA321}" dt="2021-11-15T23:01:02.884" v="2389" actId="1076"/>
          <ac:spMkLst>
            <pc:docMk/>
            <pc:sldMk cId="471356526" sldId="355"/>
            <ac:spMk id="26" creationId="{5514F811-F1AB-48A5-BDF2-A72A362B8E3F}"/>
          </ac:spMkLst>
        </pc:spChg>
        <pc:spChg chg="add mod">
          <ac:chgData name="Sepehr Sharifi" userId="deebf32b-37d3-4b4f-8004-02524cf683a3" providerId="ADAL" clId="{C3CA71BF-9D42-4BBD-8C49-5845B3FEA321}" dt="2021-11-15T23:00:13.826" v="2361" actId="1076"/>
          <ac:spMkLst>
            <pc:docMk/>
            <pc:sldMk cId="471356526" sldId="355"/>
            <ac:spMk id="27" creationId="{CB484422-A974-4C8B-BB30-0FB9FFF583EC}"/>
          </ac:spMkLst>
        </pc:spChg>
        <pc:spChg chg="add mod">
          <ac:chgData name="Sepehr Sharifi" userId="deebf32b-37d3-4b4f-8004-02524cf683a3" providerId="ADAL" clId="{C3CA71BF-9D42-4BBD-8C49-5845B3FEA321}" dt="2021-11-15T23:03:11.794" v="2513" actId="1076"/>
          <ac:spMkLst>
            <pc:docMk/>
            <pc:sldMk cId="471356526" sldId="355"/>
            <ac:spMk id="28" creationId="{D6125C84-2D8D-4242-8AF7-D41AAFEE6585}"/>
          </ac:spMkLst>
        </pc:spChg>
        <pc:spChg chg="add mod">
          <ac:chgData name="Sepehr Sharifi" userId="deebf32b-37d3-4b4f-8004-02524cf683a3" providerId="ADAL" clId="{C3CA71BF-9D42-4BBD-8C49-5845B3FEA321}" dt="2021-11-15T23:01:50.324" v="2451" actId="1076"/>
          <ac:spMkLst>
            <pc:docMk/>
            <pc:sldMk cId="471356526" sldId="355"/>
            <ac:spMk id="29" creationId="{7C3E2BF9-940C-4B38-BB8D-9CD8EDBA4446}"/>
          </ac:spMkLst>
        </pc:spChg>
        <pc:spChg chg="add mod">
          <ac:chgData name="Sepehr Sharifi" userId="deebf32b-37d3-4b4f-8004-02524cf683a3" providerId="ADAL" clId="{C3CA71BF-9D42-4BBD-8C49-5845B3FEA321}" dt="2021-11-15T23:02:49.815" v="2510" actId="14100"/>
          <ac:spMkLst>
            <pc:docMk/>
            <pc:sldMk cId="471356526" sldId="355"/>
            <ac:spMk id="30" creationId="{024B4B35-3399-44A3-903C-FACCA11DABAD}"/>
          </ac:spMkLst>
        </pc:spChg>
        <pc:spChg chg="add mod">
          <ac:chgData name="Sepehr Sharifi" userId="deebf32b-37d3-4b4f-8004-02524cf683a3" providerId="ADAL" clId="{C3CA71BF-9D42-4BBD-8C49-5845B3FEA321}" dt="2021-11-15T23:04:38.228" v="2683" actId="1076"/>
          <ac:spMkLst>
            <pc:docMk/>
            <pc:sldMk cId="471356526" sldId="355"/>
            <ac:spMk id="31" creationId="{651A97CE-026C-466A-95DE-08D3B173CF3A}"/>
          </ac:spMkLst>
        </pc:spChg>
        <pc:spChg chg="add mod">
          <ac:chgData name="Sepehr Sharifi" userId="deebf32b-37d3-4b4f-8004-02524cf683a3" providerId="ADAL" clId="{C3CA71BF-9D42-4BBD-8C49-5845B3FEA321}" dt="2021-11-15T23:05:01.217" v="2710" actId="1076"/>
          <ac:spMkLst>
            <pc:docMk/>
            <pc:sldMk cId="471356526" sldId="355"/>
            <ac:spMk id="32" creationId="{A2A6D629-92D3-4AE7-9E57-F88FD21AF754}"/>
          </ac:spMkLst>
        </pc:spChg>
        <pc:cxnChg chg="add mod">
          <ac:chgData name="Sepehr Sharifi" userId="deebf32b-37d3-4b4f-8004-02524cf683a3" providerId="ADAL" clId="{C3CA71BF-9D42-4BBD-8C49-5845B3FEA321}" dt="2021-11-15T22:50:53.091" v="1681" actId="1035"/>
          <ac:cxnSpMkLst>
            <pc:docMk/>
            <pc:sldMk cId="471356526" sldId="355"/>
            <ac:cxnSpMk id="5" creationId="{EFC056BB-5619-4C17-8FE5-6D91E85861BF}"/>
          </ac:cxnSpMkLst>
        </pc:cxnChg>
        <pc:cxnChg chg="add mod">
          <ac:chgData name="Sepehr Sharifi" userId="deebf32b-37d3-4b4f-8004-02524cf683a3" providerId="ADAL" clId="{C3CA71BF-9D42-4BBD-8C49-5845B3FEA321}" dt="2021-11-15T22:50:45.915" v="1673" actId="14100"/>
          <ac:cxnSpMkLst>
            <pc:docMk/>
            <pc:sldMk cId="471356526" sldId="355"/>
            <ac:cxnSpMk id="7" creationId="{BDB7F90B-EF37-4B32-B4AC-F1D33506B603}"/>
          </ac:cxnSpMkLst>
        </pc:cxnChg>
      </pc:sldChg>
      <pc:sldChg chg="addSp delSp modSp add mod ord modAnim">
        <pc:chgData name="Sepehr Sharifi" userId="deebf32b-37d3-4b4f-8004-02524cf683a3" providerId="ADAL" clId="{C3CA71BF-9D42-4BBD-8C49-5845B3FEA321}" dt="2021-11-15T22:53:59.031" v="1827" actId="20577"/>
        <pc:sldMkLst>
          <pc:docMk/>
          <pc:sldMk cId="565990277" sldId="356"/>
        </pc:sldMkLst>
        <pc:spChg chg="mod">
          <ac:chgData name="Sepehr Sharifi" userId="deebf32b-37d3-4b4f-8004-02524cf683a3" providerId="ADAL" clId="{C3CA71BF-9D42-4BBD-8C49-5845B3FEA321}" dt="2021-11-15T22:43:58.813" v="1288" actId="20577"/>
          <ac:spMkLst>
            <pc:docMk/>
            <pc:sldMk cId="565990277" sldId="356"/>
            <ac:spMk id="2" creationId="{ED99F0B4-1F34-4A1D-9C33-8B940D6896C2}"/>
          </ac:spMkLst>
        </pc:spChg>
        <pc:spChg chg="del">
          <ac:chgData name="Sepehr Sharifi" userId="deebf32b-37d3-4b4f-8004-02524cf683a3" providerId="ADAL" clId="{C3CA71BF-9D42-4BBD-8C49-5845B3FEA321}" dt="2021-11-15T22:28:33.115" v="162" actId="478"/>
          <ac:spMkLst>
            <pc:docMk/>
            <pc:sldMk cId="565990277" sldId="356"/>
            <ac:spMk id="4" creationId="{C392B1A0-78E4-420A-9033-098D7995DA2D}"/>
          </ac:spMkLst>
        </pc:spChg>
        <pc:spChg chg="del">
          <ac:chgData name="Sepehr Sharifi" userId="deebf32b-37d3-4b4f-8004-02524cf683a3" providerId="ADAL" clId="{C3CA71BF-9D42-4BBD-8C49-5845B3FEA321}" dt="2021-11-15T22:28:33.115" v="162" actId="478"/>
          <ac:spMkLst>
            <pc:docMk/>
            <pc:sldMk cId="565990277" sldId="356"/>
            <ac:spMk id="5" creationId="{AFC745A0-E1D5-4F7E-806D-894275F97195}"/>
          </ac:spMkLst>
        </pc:spChg>
        <pc:spChg chg="del">
          <ac:chgData name="Sepehr Sharifi" userId="deebf32b-37d3-4b4f-8004-02524cf683a3" providerId="ADAL" clId="{C3CA71BF-9D42-4BBD-8C49-5845B3FEA321}" dt="2021-11-15T22:28:33.115" v="162" actId="478"/>
          <ac:spMkLst>
            <pc:docMk/>
            <pc:sldMk cId="565990277" sldId="356"/>
            <ac:spMk id="6" creationId="{754F4493-10D6-4CAA-84F1-5ECC467FBFB0}"/>
          </ac:spMkLst>
        </pc:spChg>
        <pc:spChg chg="add mod">
          <ac:chgData name="Sepehr Sharifi" userId="deebf32b-37d3-4b4f-8004-02524cf683a3" providerId="ADAL" clId="{C3CA71BF-9D42-4BBD-8C49-5845B3FEA321}" dt="2021-11-15T22:45:02.376" v="1368" actId="1036"/>
          <ac:spMkLst>
            <pc:docMk/>
            <pc:sldMk cId="565990277" sldId="356"/>
            <ac:spMk id="8" creationId="{E823AC99-7A45-46FA-9878-A956E5D742AE}"/>
          </ac:spMkLst>
        </pc:spChg>
        <pc:spChg chg="add mod">
          <ac:chgData name="Sepehr Sharifi" userId="deebf32b-37d3-4b4f-8004-02524cf683a3" providerId="ADAL" clId="{C3CA71BF-9D42-4BBD-8C49-5845B3FEA321}" dt="2021-11-15T22:47:42.247" v="1431" actId="1076"/>
          <ac:spMkLst>
            <pc:docMk/>
            <pc:sldMk cId="565990277" sldId="356"/>
            <ac:spMk id="13" creationId="{B2D21A10-E11E-4020-A77B-767ADAFEAF7E}"/>
          </ac:spMkLst>
        </pc:spChg>
        <pc:spChg chg="add del mod">
          <ac:chgData name="Sepehr Sharifi" userId="deebf32b-37d3-4b4f-8004-02524cf683a3" providerId="ADAL" clId="{C3CA71BF-9D42-4BBD-8C49-5845B3FEA321}" dt="2021-11-15T22:46:30.209" v="1424" actId="478"/>
          <ac:spMkLst>
            <pc:docMk/>
            <pc:sldMk cId="565990277" sldId="356"/>
            <ac:spMk id="14" creationId="{09BDD0E0-3E75-44D3-A3DE-DF62ED189CD5}"/>
          </ac:spMkLst>
        </pc:spChg>
        <pc:spChg chg="add mod">
          <ac:chgData name="Sepehr Sharifi" userId="deebf32b-37d3-4b4f-8004-02524cf683a3" providerId="ADAL" clId="{C3CA71BF-9D42-4BBD-8C49-5845B3FEA321}" dt="2021-11-15T22:45:55.895" v="1420" actId="1076"/>
          <ac:spMkLst>
            <pc:docMk/>
            <pc:sldMk cId="565990277" sldId="356"/>
            <ac:spMk id="15" creationId="{FA0A39C9-570E-4409-A5A9-058F5020B5DF}"/>
          </ac:spMkLst>
        </pc:spChg>
        <pc:spChg chg="add mod">
          <ac:chgData name="Sepehr Sharifi" userId="deebf32b-37d3-4b4f-8004-02524cf683a3" providerId="ADAL" clId="{C3CA71BF-9D42-4BBD-8C49-5845B3FEA321}" dt="2021-11-15T22:45:58.917" v="1421" actId="1076"/>
          <ac:spMkLst>
            <pc:docMk/>
            <pc:sldMk cId="565990277" sldId="356"/>
            <ac:spMk id="16" creationId="{5CE998BB-3B24-48B0-A998-84E12FA79857}"/>
          </ac:spMkLst>
        </pc:spChg>
        <pc:spChg chg="add mod">
          <ac:chgData name="Sepehr Sharifi" userId="deebf32b-37d3-4b4f-8004-02524cf683a3" providerId="ADAL" clId="{C3CA71BF-9D42-4BBD-8C49-5845B3FEA321}" dt="2021-11-15T22:48:09.453" v="1446" actId="1076"/>
          <ac:spMkLst>
            <pc:docMk/>
            <pc:sldMk cId="565990277" sldId="356"/>
            <ac:spMk id="29" creationId="{9350D03E-9F33-4908-B87C-87FA3F0C5856}"/>
          </ac:spMkLst>
        </pc:spChg>
        <pc:spChg chg="add mod">
          <ac:chgData name="Sepehr Sharifi" userId="deebf32b-37d3-4b4f-8004-02524cf683a3" providerId="ADAL" clId="{C3CA71BF-9D42-4BBD-8C49-5845B3FEA321}" dt="2021-11-15T22:53:39.787" v="1781" actId="1076"/>
          <ac:spMkLst>
            <pc:docMk/>
            <pc:sldMk cId="565990277" sldId="356"/>
            <ac:spMk id="36" creationId="{76BAECBB-16E0-4BB6-A517-6F4D15412153}"/>
          </ac:spMkLst>
        </pc:spChg>
        <pc:spChg chg="add mod">
          <ac:chgData name="Sepehr Sharifi" userId="deebf32b-37d3-4b4f-8004-02524cf683a3" providerId="ADAL" clId="{C3CA71BF-9D42-4BBD-8C49-5845B3FEA321}" dt="2021-11-15T22:53:28.789" v="1780" actId="1036"/>
          <ac:spMkLst>
            <pc:docMk/>
            <pc:sldMk cId="565990277" sldId="356"/>
            <ac:spMk id="37" creationId="{BC47917F-11FC-4795-B548-DDE6F12AEB59}"/>
          </ac:spMkLst>
        </pc:spChg>
        <pc:spChg chg="add mod">
          <ac:chgData name="Sepehr Sharifi" userId="deebf32b-37d3-4b4f-8004-02524cf683a3" providerId="ADAL" clId="{C3CA71BF-9D42-4BBD-8C49-5845B3FEA321}" dt="2021-11-15T22:53:59.031" v="1827" actId="20577"/>
          <ac:spMkLst>
            <pc:docMk/>
            <pc:sldMk cId="565990277" sldId="356"/>
            <ac:spMk id="38" creationId="{A8FC12E5-EEF8-4C76-952F-759378E86000}"/>
          </ac:spMkLst>
        </pc:spChg>
        <pc:spChg chg="add mod">
          <ac:chgData name="Sepehr Sharifi" userId="deebf32b-37d3-4b4f-8004-02524cf683a3" providerId="ADAL" clId="{C3CA71BF-9D42-4BBD-8C49-5845B3FEA321}" dt="2021-11-15T22:53:54.474" v="1825" actId="1038"/>
          <ac:spMkLst>
            <pc:docMk/>
            <pc:sldMk cId="565990277" sldId="356"/>
            <ac:spMk id="39" creationId="{C98FC20D-E3C0-4D34-8D06-BAB9A9F05DE0}"/>
          </ac:spMkLst>
        </pc:spChg>
        <pc:picChg chg="add mod">
          <ac:chgData name="Sepehr Sharifi" userId="deebf32b-37d3-4b4f-8004-02524cf683a3" providerId="ADAL" clId="{C3CA71BF-9D42-4BBD-8C49-5845B3FEA321}" dt="2021-11-15T22:44:54.665" v="1345" actId="1076"/>
          <ac:picMkLst>
            <pc:docMk/>
            <pc:sldMk cId="565990277" sldId="356"/>
            <ac:picMk id="7" creationId="{1AC12480-DC99-4024-9E64-7A1A197D5B2E}"/>
          </ac:picMkLst>
        </pc:picChg>
        <pc:picChg chg="add mod">
          <ac:chgData name="Sepehr Sharifi" userId="deebf32b-37d3-4b4f-8004-02524cf683a3" providerId="ADAL" clId="{C3CA71BF-9D42-4BBD-8C49-5845B3FEA321}" dt="2021-11-15T22:45:02.376" v="1368" actId="1036"/>
          <ac:picMkLst>
            <pc:docMk/>
            <pc:sldMk cId="565990277" sldId="356"/>
            <ac:picMk id="9" creationId="{A362DF47-451C-4D2A-8C1A-182EA90FD7CA}"/>
          </ac:picMkLst>
        </pc:picChg>
        <pc:picChg chg="add mod">
          <ac:chgData name="Sepehr Sharifi" userId="deebf32b-37d3-4b4f-8004-02524cf683a3" providerId="ADAL" clId="{C3CA71BF-9D42-4BBD-8C49-5845B3FEA321}" dt="2021-11-15T22:45:02.376" v="1368" actId="1036"/>
          <ac:picMkLst>
            <pc:docMk/>
            <pc:sldMk cId="565990277" sldId="356"/>
            <ac:picMk id="10" creationId="{46F7FB27-6064-41F9-A5A3-C7C1FA12947E}"/>
          </ac:picMkLst>
        </pc:picChg>
        <pc:picChg chg="add mod">
          <ac:chgData name="Sepehr Sharifi" userId="deebf32b-37d3-4b4f-8004-02524cf683a3" providerId="ADAL" clId="{C3CA71BF-9D42-4BBD-8C49-5845B3FEA321}" dt="2021-11-15T22:45:02.376" v="1368" actId="1036"/>
          <ac:picMkLst>
            <pc:docMk/>
            <pc:sldMk cId="565990277" sldId="356"/>
            <ac:picMk id="11" creationId="{9F5850BA-9407-44BD-A074-E5BC7C761D12}"/>
          </ac:picMkLst>
        </pc:picChg>
        <pc:picChg chg="add mod">
          <ac:chgData name="Sepehr Sharifi" userId="deebf32b-37d3-4b4f-8004-02524cf683a3" providerId="ADAL" clId="{C3CA71BF-9D42-4BBD-8C49-5845B3FEA321}" dt="2021-11-15T22:45:02.376" v="1368" actId="1036"/>
          <ac:picMkLst>
            <pc:docMk/>
            <pc:sldMk cId="565990277" sldId="356"/>
            <ac:picMk id="12" creationId="{1567DE5B-660F-421E-941D-B7246293C2F1}"/>
          </ac:picMkLst>
        </pc:picChg>
        <pc:picChg chg="add mod">
          <ac:chgData name="Sepehr Sharifi" userId="deebf32b-37d3-4b4f-8004-02524cf683a3" providerId="ADAL" clId="{C3CA71BF-9D42-4BBD-8C49-5845B3FEA321}" dt="2021-11-15T22:47:14.482" v="1429" actId="1076"/>
          <ac:picMkLst>
            <pc:docMk/>
            <pc:sldMk cId="565990277" sldId="356"/>
            <ac:picMk id="25" creationId="{22111B2E-5D28-4923-B9D1-635EEA3D56CC}"/>
          </ac:picMkLst>
        </pc:picChg>
        <pc:cxnChg chg="add">
          <ac:chgData name="Sepehr Sharifi" userId="deebf32b-37d3-4b4f-8004-02524cf683a3" providerId="ADAL" clId="{C3CA71BF-9D42-4BBD-8C49-5845B3FEA321}" dt="2021-11-15T22:46:06.388" v="1422" actId="11529"/>
          <ac:cxnSpMkLst>
            <pc:docMk/>
            <pc:sldMk cId="565990277" sldId="356"/>
            <ac:cxnSpMk id="18" creationId="{D4792A0D-6BB4-4CFD-AEC5-9A14DF98C895}"/>
          </ac:cxnSpMkLst>
        </pc:cxnChg>
        <pc:cxnChg chg="add">
          <ac:chgData name="Sepehr Sharifi" userId="deebf32b-37d3-4b4f-8004-02524cf683a3" providerId="ADAL" clId="{C3CA71BF-9D42-4BBD-8C49-5845B3FEA321}" dt="2021-11-15T22:46:13.463" v="1423" actId="11529"/>
          <ac:cxnSpMkLst>
            <pc:docMk/>
            <pc:sldMk cId="565990277" sldId="356"/>
            <ac:cxnSpMk id="20" creationId="{C179CE13-07D4-4E35-8160-49FCCE108CC0}"/>
          </ac:cxnSpMkLst>
        </pc:cxnChg>
        <pc:cxnChg chg="add mod">
          <ac:chgData name="Sepehr Sharifi" userId="deebf32b-37d3-4b4f-8004-02524cf683a3" providerId="ADAL" clId="{C3CA71BF-9D42-4BBD-8C49-5845B3FEA321}" dt="2021-11-15T22:48:09.453" v="1446" actId="1076"/>
          <ac:cxnSpMkLst>
            <pc:docMk/>
            <pc:sldMk cId="565990277" sldId="356"/>
            <ac:cxnSpMk id="22" creationId="{A9407E89-DFD3-48CE-9934-B37002FE4360}"/>
          </ac:cxnSpMkLst>
        </pc:cxnChg>
        <pc:cxnChg chg="add mod">
          <ac:chgData name="Sepehr Sharifi" userId="deebf32b-37d3-4b4f-8004-02524cf683a3" providerId="ADAL" clId="{C3CA71BF-9D42-4BBD-8C49-5845B3FEA321}" dt="2021-11-15T22:48:09.453" v="1446" actId="1076"/>
          <ac:cxnSpMkLst>
            <pc:docMk/>
            <pc:sldMk cId="565990277" sldId="356"/>
            <ac:cxnSpMk id="24" creationId="{4F1489BB-50B0-4B92-A5C9-7D86CD3FD03E}"/>
          </ac:cxnSpMkLst>
        </pc:cxnChg>
        <pc:cxnChg chg="add mod">
          <ac:chgData name="Sepehr Sharifi" userId="deebf32b-37d3-4b4f-8004-02524cf683a3" providerId="ADAL" clId="{C3CA71BF-9D42-4BBD-8C49-5845B3FEA321}" dt="2021-11-15T22:48:18.829" v="1450" actId="14100"/>
          <ac:cxnSpMkLst>
            <pc:docMk/>
            <pc:sldMk cId="565990277" sldId="356"/>
            <ac:cxnSpMk id="33" creationId="{0D8B6D94-0E4D-47D4-9AA6-66DF8F3B33E8}"/>
          </ac:cxnSpMkLst>
        </pc:cxnChg>
      </pc:sldChg>
      <pc:sldChg chg="modSp add mod">
        <pc:chgData name="Sepehr Sharifi" userId="deebf32b-37d3-4b4f-8004-02524cf683a3" providerId="ADAL" clId="{C3CA71BF-9D42-4BBD-8C49-5845B3FEA321}" dt="2021-11-15T23:41:08.328" v="4932" actId="20577"/>
        <pc:sldMkLst>
          <pc:docMk/>
          <pc:sldMk cId="2596064872" sldId="357"/>
        </pc:sldMkLst>
        <pc:spChg chg="mod">
          <ac:chgData name="Sepehr Sharifi" userId="deebf32b-37d3-4b4f-8004-02524cf683a3" providerId="ADAL" clId="{C3CA71BF-9D42-4BBD-8C49-5845B3FEA321}" dt="2021-11-15T23:06:15.258" v="2718" actId="20577"/>
          <ac:spMkLst>
            <pc:docMk/>
            <pc:sldMk cId="2596064872" sldId="357"/>
            <ac:spMk id="2" creationId="{ED99F0B4-1F34-4A1D-9C33-8B940D6896C2}"/>
          </ac:spMkLst>
        </pc:spChg>
        <pc:spChg chg="mod">
          <ac:chgData name="Sepehr Sharifi" userId="deebf32b-37d3-4b4f-8004-02524cf683a3" providerId="ADAL" clId="{C3CA71BF-9D42-4BBD-8C49-5845B3FEA321}" dt="2021-11-15T23:41:08.328" v="4932" actId="20577"/>
          <ac:spMkLst>
            <pc:docMk/>
            <pc:sldMk cId="2596064872" sldId="357"/>
            <ac:spMk id="3" creationId="{C5B07427-1C19-450E-9A46-EBF4F2C1B325}"/>
          </ac:spMkLst>
        </pc:spChg>
      </pc:sldChg>
      <pc:sldChg chg="modSp add mod ord">
        <pc:chgData name="Sepehr Sharifi" userId="deebf32b-37d3-4b4f-8004-02524cf683a3" providerId="ADAL" clId="{C3CA71BF-9D42-4BBD-8C49-5845B3FEA321}" dt="2021-11-15T23:14:03.748" v="3491" actId="20577"/>
        <pc:sldMkLst>
          <pc:docMk/>
          <pc:sldMk cId="3197875327" sldId="358"/>
        </pc:sldMkLst>
        <pc:spChg chg="mod">
          <ac:chgData name="Sepehr Sharifi" userId="deebf32b-37d3-4b4f-8004-02524cf683a3" providerId="ADAL" clId="{C3CA71BF-9D42-4BBD-8C49-5845B3FEA321}" dt="2021-11-15T23:14:03.748" v="3491" actId="20577"/>
          <ac:spMkLst>
            <pc:docMk/>
            <pc:sldMk cId="3197875327" sldId="358"/>
            <ac:spMk id="2" creationId="{ED99F0B4-1F34-4A1D-9C33-8B940D6896C2}"/>
          </ac:spMkLst>
        </pc:spChg>
        <pc:spChg chg="mod">
          <ac:chgData name="Sepehr Sharifi" userId="deebf32b-37d3-4b4f-8004-02524cf683a3" providerId="ADAL" clId="{C3CA71BF-9D42-4BBD-8C49-5845B3FEA321}" dt="2021-11-15T23:12:02.407" v="3398" actId="20577"/>
          <ac:spMkLst>
            <pc:docMk/>
            <pc:sldMk cId="3197875327" sldId="358"/>
            <ac:spMk id="4" creationId="{C392B1A0-78E4-420A-9033-098D7995DA2D}"/>
          </ac:spMkLst>
        </pc:spChg>
        <pc:spChg chg="mod">
          <ac:chgData name="Sepehr Sharifi" userId="deebf32b-37d3-4b4f-8004-02524cf683a3" providerId="ADAL" clId="{C3CA71BF-9D42-4BBD-8C49-5845B3FEA321}" dt="2021-11-15T23:13:40.730" v="3459" actId="14100"/>
          <ac:spMkLst>
            <pc:docMk/>
            <pc:sldMk cId="3197875327" sldId="358"/>
            <ac:spMk id="5" creationId="{AFC745A0-E1D5-4F7E-806D-894275F97195}"/>
          </ac:spMkLst>
        </pc:spChg>
        <pc:spChg chg="mod">
          <ac:chgData name="Sepehr Sharifi" userId="deebf32b-37d3-4b4f-8004-02524cf683a3" providerId="ADAL" clId="{C3CA71BF-9D42-4BBD-8C49-5845B3FEA321}" dt="2021-11-15T23:13:38.505" v="3458" actId="1076"/>
          <ac:spMkLst>
            <pc:docMk/>
            <pc:sldMk cId="3197875327" sldId="358"/>
            <ac:spMk id="6" creationId="{754F4493-10D6-4CAA-84F1-5ECC467FBFB0}"/>
          </ac:spMkLst>
        </pc:spChg>
      </pc:sldChg>
      <pc:sldChg chg="delSp modSp add del mod ord">
        <pc:chgData name="Sepehr Sharifi" userId="deebf32b-37d3-4b4f-8004-02524cf683a3" providerId="ADAL" clId="{C3CA71BF-9D42-4BBD-8C49-5845B3FEA321}" dt="2021-11-15T23:49:31.807" v="5755" actId="47"/>
        <pc:sldMkLst>
          <pc:docMk/>
          <pc:sldMk cId="2322508877" sldId="359"/>
        </pc:sldMkLst>
        <pc:spChg chg="mod">
          <ac:chgData name="Sepehr Sharifi" userId="deebf32b-37d3-4b4f-8004-02524cf683a3" providerId="ADAL" clId="{C3CA71BF-9D42-4BBD-8C49-5845B3FEA321}" dt="2021-11-15T23:24:04.909" v="4051" actId="1036"/>
          <ac:spMkLst>
            <pc:docMk/>
            <pc:sldMk cId="2322508877" sldId="359"/>
            <ac:spMk id="8" creationId="{E823AC99-7A45-46FA-9878-A956E5D742AE}"/>
          </ac:spMkLst>
        </pc:spChg>
        <pc:spChg chg="mod">
          <ac:chgData name="Sepehr Sharifi" userId="deebf32b-37d3-4b4f-8004-02524cf683a3" providerId="ADAL" clId="{C3CA71BF-9D42-4BBD-8C49-5845B3FEA321}" dt="2021-11-15T23:24:04.909" v="4051" actId="1036"/>
          <ac:spMkLst>
            <pc:docMk/>
            <pc:sldMk cId="2322508877" sldId="359"/>
            <ac:spMk id="13" creationId="{B2D21A10-E11E-4020-A77B-767ADAFEAF7E}"/>
          </ac:spMkLst>
        </pc:spChg>
        <pc:spChg chg="mod">
          <ac:chgData name="Sepehr Sharifi" userId="deebf32b-37d3-4b4f-8004-02524cf683a3" providerId="ADAL" clId="{C3CA71BF-9D42-4BBD-8C49-5845B3FEA321}" dt="2021-11-15T23:24:04.909" v="4051" actId="1036"/>
          <ac:spMkLst>
            <pc:docMk/>
            <pc:sldMk cId="2322508877" sldId="359"/>
            <ac:spMk id="15" creationId="{FA0A39C9-570E-4409-A5A9-058F5020B5DF}"/>
          </ac:spMkLst>
        </pc:spChg>
        <pc:spChg chg="mod">
          <ac:chgData name="Sepehr Sharifi" userId="deebf32b-37d3-4b4f-8004-02524cf683a3" providerId="ADAL" clId="{C3CA71BF-9D42-4BBD-8C49-5845B3FEA321}" dt="2021-11-15T23:24:04.909" v="4051" actId="1036"/>
          <ac:spMkLst>
            <pc:docMk/>
            <pc:sldMk cId="2322508877" sldId="359"/>
            <ac:spMk id="16" creationId="{5CE998BB-3B24-48B0-A998-84E12FA79857}"/>
          </ac:spMkLst>
        </pc:spChg>
        <pc:spChg chg="mod">
          <ac:chgData name="Sepehr Sharifi" userId="deebf32b-37d3-4b4f-8004-02524cf683a3" providerId="ADAL" clId="{C3CA71BF-9D42-4BBD-8C49-5845B3FEA321}" dt="2021-11-15T23:24:04.909" v="4051" actId="1036"/>
          <ac:spMkLst>
            <pc:docMk/>
            <pc:sldMk cId="2322508877" sldId="359"/>
            <ac:spMk id="29" creationId="{9350D03E-9F33-4908-B87C-87FA3F0C5856}"/>
          </ac:spMkLst>
        </pc:spChg>
        <pc:spChg chg="del">
          <ac:chgData name="Sepehr Sharifi" userId="deebf32b-37d3-4b4f-8004-02524cf683a3" providerId="ADAL" clId="{C3CA71BF-9D42-4BBD-8C49-5845B3FEA321}" dt="2021-11-15T23:23:34.119" v="4008" actId="478"/>
          <ac:spMkLst>
            <pc:docMk/>
            <pc:sldMk cId="2322508877" sldId="359"/>
            <ac:spMk id="36" creationId="{76BAECBB-16E0-4BB6-A517-6F4D15412153}"/>
          </ac:spMkLst>
        </pc:spChg>
        <pc:spChg chg="del">
          <ac:chgData name="Sepehr Sharifi" userId="deebf32b-37d3-4b4f-8004-02524cf683a3" providerId="ADAL" clId="{C3CA71BF-9D42-4BBD-8C49-5845B3FEA321}" dt="2021-11-15T23:23:32.041" v="4007" actId="478"/>
          <ac:spMkLst>
            <pc:docMk/>
            <pc:sldMk cId="2322508877" sldId="359"/>
            <ac:spMk id="37" creationId="{BC47917F-11FC-4795-B548-DDE6F12AEB59}"/>
          </ac:spMkLst>
        </pc:spChg>
        <pc:spChg chg="del">
          <ac:chgData name="Sepehr Sharifi" userId="deebf32b-37d3-4b4f-8004-02524cf683a3" providerId="ADAL" clId="{C3CA71BF-9D42-4BBD-8C49-5845B3FEA321}" dt="2021-11-15T23:23:36.381" v="4010" actId="478"/>
          <ac:spMkLst>
            <pc:docMk/>
            <pc:sldMk cId="2322508877" sldId="359"/>
            <ac:spMk id="38" creationId="{A8FC12E5-EEF8-4C76-952F-759378E86000}"/>
          </ac:spMkLst>
        </pc:spChg>
        <pc:spChg chg="del">
          <ac:chgData name="Sepehr Sharifi" userId="deebf32b-37d3-4b4f-8004-02524cf683a3" providerId="ADAL" clId="{C3CA71BF-9D42-4BBD-8C49-5845B3FEA321}" dt="2021-11-15T23:23:35.737" v="4009" actId="478"/>
          <ac:spMkLst>
            <pc:docMk/>
            <pc:sldMk cId="2322508877" sldId="359"/>
            <ac:spMk id="39" creationId="{C98FC20D-E3C0-4D34-8D06-BAB9A9F05DE0}"/>
          </ac:spMkLst>
        </pc:spChg>
        <pc:picChg chg="del">
          <ac:chgData name="Sepehr Sharifi" userId="deebf32b-37d3-4b4f-8004-02524cf683a3" providerId="ADAL" clId="{C3CA71BF-9D42-4BBD-8C49-5845B3FEA321}" dt="2021-11-15T23:23:39.575" v="4011" actId="478"/>
          <ac:picMkLst>
            <pc:docMk/>
            <pc:sldMk cId="2322508877" sldId="359"/>
            <ac:picMk id="7" creationId="{1AC12480-DC99-4024-9E64-7A1A197D5B2E}"/>
          </ac:picMkLst>
        </pc:picChg>
        <pc:picChg chg="mod">
          <ac:chgData name="Sepehr Sharifi" userId="deebf32b-37d3-4b4f-8004-02524cf683a3" providerId="ADAL" clId="{C3CA71BF-9D42-4BBD-8C49-5845B3FEA321}" dt="2021-11-15T23:24:04.909" v="4051" actId="1036"/>
          <ac:picMkLst>
            <pc:docMk/>
            <pc:sldMk cId="2322508877" sldId="359"/>
            <ac:picMk id="9" creationId="{A362DF47-451C-4D2A-8C1A-182EA90FD7CA}"/>
          </ac:picMkLst>
        </pc:picChg>
        <pc:picChg chg="mod">
          <ac:chgData name="Sepehr Sharifi" userId="deebf32b-37d3-4b4f-8004-02524cf683a3" providerId="ADAL" clId="{C3CA71BF-9D42-4BBD-8C49-5845B3FEA321}" dt="2021-11-15T23:24:04.909" v="4051" actId="1036"/>
          <ac:picMkLst>
            <pc:docMk/>
            <pc:sldMk cId="2322508877" sldId="359"/>
            <ac:picMk id="10" creationId="{46F7FB27-6064-41F9-A5A3-C7C1FA12947E}"/>
          </ac:picMkLst>
        </pc:picChg>
        <pc:picChg chg="mod">
          <ac:chgData name="Sepehr Sharifi" userId="deebf32b-37d3-4b4f-8004-02524cf683a3" providerId="ADAL" clId="{C3CA71BF-9D42-4BBD-8C49-5845B3FEA321}" dt="2021-11-15T23:24:04.909" v="4051" actId="1036"/>
          <ac:picMkLst>
            <pc:docMk/>
            <pc:sldMk cId="2322508877" sldId="359"/>
            <ac:picMk id="11" creationId="{9F5850BA-9407-44BD-A074-E5BC7C761D12}"/>
          </ac:picMkLst>
        </pc:picChg>
        <pc:picChg chg="mod">
          <ac:chgData name="Sepehr Sharifi" userId="deebf32b-37d3-4b4f-8004-02524cf683a3" providerId="ADAL" clId="{C3CA71BF-9D42-4BBD-8C49-5845B3FEA321}" dt="2021-11-15T23:24:04.909" v="4051" actId="1036"/>
          <ac:picMkLst>
            <pc:docMk/>
            <pc:sldMk cId="2322508877" sldId="359"/>
            <ac:picMk id="12" creationId="{1567DE5B-660F-421E-941D-B7246293C2F1}"/>
          </ac:picMkLst>
        </pc:picChg>
        <pc:picChg chg="mod">
          <ac:chgData name="Sepehr Sharifi" userId="deebf32b-37d3-4b4f-8004-02524cf683a3" providerId="ADAL" clId="{C3CA71BF-9D42-4BBD-8C49-5845B3FEA321}" dt="2021-11-15T23:24:04.909" v="4051" actId="1036"/>
          <ac:picMkLst>
            <pc:docMk/>
            <pc:sldMk cId="2322508877" sldId="359"/>
            <ac:picMk id="25" creationId="{22111B2E-5D28-4923-B9D1-635EEA3D56CC}"/>
          </ac:picMkLst>
        </pc:picChg>
        <pc:cxnChg chg="mod">
          <ac:chgData name="Sepehr Sharifi" userId="deebf32b-37d3-4b4f-8004-02524cf683a3" providerId="ADAL" clId="{C3CA71BF-9D42-4BBD-8C49-5845B3FEA321}" dt="2021-11-15T23:24:04.909" v="4051" actId="1036"/>
          <ac:cxnSpMkLst>
            <pc:docMk/>
            <pc:sldMk cId="2322508877" sldId="359"/>
            <ac:cxnSpMk id="18" creationId="{D4792A0D-6BB4-4CFD-AEC5-9A14DF98C895}"/>
          </ac:cxnSpMkLst>
        </pc:cxnChg>
        <pc:cxnChg chg="mod">
          <ac:chgData name="Sepehr Sharifi" userId="deebf32b-37d3-4b4f-8004-02524cf683a3" providerId="ADAL" clId="{C3CA71BF-9D42-4BBD-8C49-5845B3FEA321}" dt="2021-11-15T23:24:04.909" v="4051" actId="1036"/>
          <ac:cxnSpMkLst>
            <pc:docMk/>
            <pc:sldMk cId="2322508877" sldId="359"/>
            <ac:cxnSpMk id="20" creationId="{C179CE13-07D4-4E35-8160-49FCCE108CC0}"/>
          </ac:cxnSpMkLst>
        </pc:cxnChg>
        <pc:cxnChg chg="mod">
          <ac:chgData name="Sepehr Sharifi" userId="deebf32b-37d3-4b4f-8004-02524cf683a3" providerId="ADAL" clId="{C3CA71BF-9D42-4BBD-8C49-5845B3FEA321}" dt="2021-11-15T23:24:04.909" v="4051" actId="1036"/>
          <ac:cxnSpMkLst>
            <pc:docMk/>
            <pc:sldMk cId="2322508877" sldId="359"/>
            <ac:cxnSpMk id="22" creationId="{A9407E89-DFD3-48CE-9934-B37002FE4360}"/>
          </ac:cxnSpMkLst>
        </pc:cxnChg>
        <pc:cxnChg chg="mod">
          <ac:chgData name="Sepehr Sharifi" userId="deebf32b-37d3-4b4f-8004-02524cf683a3" providerId="ADAL" clId="{C3CA71BF-9D42-4BBD-8C49-5845B3FEA321}" dt="2021-11-15T23:24:04.909" v="4051" actId="1036"/>
          <ac:cxnSpMkLst>
            <pc:docMk/>
            <pc:sldMk cId="2322508877" sldId="359"/>
            <ac:cxnSpMk id="24" creationId="{4F1489BB-50B0-4B92-A5C9-7D86CD3FD03E}"/>
          </ac:cxnSpMkLst>
        </pc:cxnChg>
        <pc:cxnChg chg="mod">
          <ac:chgData name="Sepehr Sharifi" userId="deebf32b-37d3-4b4f-8004-02524cf683a3" providerId="ADAL" clId="{C3CA71BF-9D42-4BBD-8C49-5845B3FEA321}" dt="2021-11-15T23:24:04.909" v="4051" actId="1036"/>
          <ac:cxnSpMkLst>
            <pc:docMk/>
            <pc:sldMk cId="2322508877" sldId="359"/>
            <ac:cxnSpMk id="33" creationId="{0D8B6D94-0E4D-47D4-9AA6-66DF8F3B33E8}"/>
          </ac:cxnSpMkLst>
        </pc:cxnChg>
      </pc:sldChg>
      <pc:sldChg chg="addSp delSp modSp add mod modAnim">
        <pc:chgData name="Sepehr Sharifi" userId="deebf32b-37d3-4b4f-8004-02524cf683a3" providerId="ADAL" clId="{C3CA71BF-9D42-4BBD-8C49-5845B3FEA321}" dt="2021-11-15T23:30:24.736" v="4202" actId="478"/>
        <pc:sldMkLst>
          <pc:docMk/>
          <pc:sldMk cId="400138541" sldId="360"/>
        </pc:sldMkLst>
        <pc:spChg chg="mod">
          <ac:chgData name="Sepehr Sharifi" userId="deebf32b-37d3-4b4f-8004-02524cf683a3" providerId="ADAL" clId="{C3CA71BF-9D42-4BBD-8C49-5845B3FEA321}" dt="2021-11-15T23:18:03.871" v="3783" actId="1076"/>
          <ac:spMkLst>
            <pc:docMk/>
            <pc:sldMk cId="400138541" sldId="360"/>
            <ac:spMk id="2" creationId="{ED99F0B4-1F34-4A1D-9C33-8B940D6896C2}"/>
          </ac:spMkLst>
        </pc:spChg>
        <pc:spChg chg="del mod">
          <ac:chgData name="Sepehr Sharifi" userId="deebf32b-37d3-4b4f-8004-02524cf683a3" providerId="ADAL" clId="{C3CA71BF-9D42-4BBD-8C49-5845B3FEA321}" dt="2021-11-15T23:30:22.886" v="4200" actId="478"/>
          <ac:spMkLst>
            <pc:docMk/>
            <pc:sldMk cId="400138541" sldId="360"/>
            <ac:spMk id="4" creationId="{C392B1A0-78E4-420A-9033-098D7995DA2D}"/>
          </ac:spMkLst>
        </pc:spChg>
        <pc:spChg chg="del mod">
          <ac:chgData name="Sepehr Sharifi" userId="deebf32b-37d3-4b4f-8004-02524cf683a3" providerId="ADAL" clId="{C3CA71BF-9D42-4BBD-8C49-5845B3FEA321}" dt="2021-11-15T23:30:23.424" v="4201" actId="478"/>
          <ac:spMkLst>
            <pc:docMk/>
            <pc:sldMk cId="400138541" sldId="360"/>
            <ac:spMk id="5" creationId="{AFC745A0-E1D5-4F7E-806D-894275F97195}"/>
          </ac:spMkLst>
        </pc:spChg>
        <pc:spChg chg="del mod">
          <ac:chgData name="Sepehr Sharifi" userId="deebf32b-37d3-4b4f-8004-02524cf683a3" providerId="ADAL" clId="{C3CA71BF-9D42-4BBD-8C49-5845B3FEA321}" dt="2021-11-15T23:30:24.736" v="4202" actId="478"/>
          <ac:spMkLst>
            <pc:docMk/>
            <pc:sldMk cId="400138541" sldId="360"/>
            <ac:spMk id="6" creationId="{754F4493-10D6-4CAA-84F1-5ECC467FBFB0}"/>
          </ac:spMkLst>
        </pc:spChg>
        <pc:spChg chg="add mod">
          <ac:chgData name="Sepehr Sharifi" userId="deebf32b-37d3-4b4f-8004-02524cf683a3" providerId="ADAL" clId="{C3CA71BF-9D42-4BBD-8C49-5845B3FEA321}" dt="2021-11-15T23:29:37.423" v="4196" actId="1076"/>
          <ac:spMkLst>
            <pc:docMk/>
            <pc:sldMk cId="400138541" sldId="360"/>
            <ac:spMk id="7" creationId="{66EBAAC0-37D2-4813-9934-4A813C978565}"/>
          </ac:spMkLst>
        </pc:spChg>
        <pc:spChg chg="add del mod">
          <ac:chgData name="Sepehr Sharifi" userId="deebf32b-37d3-4b4f-8004-02524cf683a3" providerId="ADAL" clId="{C3CA71BF-9D42-4BBD-8C49-5845B3FEA321}" dt="2021-11-15T23:24:40.806" v="4122" actId="478"/>
          <ac:spMkLst>
            <pc:docMk/>
            <pc:sldMk cId="400138541" sldId="360"/>
            <ac:spMk id="12" creationId="{67789CF6-6488-4E76-8558-D236128B8763}"/>
          </ac:spMkLst>
        </pc:spChg>
        <pc:spChg chg="add del mod">
          <ac:chgData name="Sepehr Sharifi" userId="deebf32b-37d3-4b4f-8004-02524cf683a3" providerId="ADAL" clId="{C3CA71BF-9D42-4BBD-8C49-5845B3FEA321}" dt="2021-11-15T23:24:53.967" v="4127" actId="478"/>
          <ac:spMkLst>
            <pc:docMk/>
            <pc:sldMk cId="400138541" sldId="360"/>
            <ac:spMk id="13" creationId="{ABE329EB-5F2B-4AFB-B49B-1731BCBE3CA0}"/>
          </ac:spMkLst>
        </pc:spChg>
        <pc:spChg chg="add del mod">
          <ac:chgData name="Sepehr Sharifi" userId="deebf32b-37d3-4b4f-8004-02524cf683a3" providerId="ADAL" clId="{C3CA71BF-9D42-4BBD-8C49-5845B3FEA321}" dt="2021-11-15T23:18:43.204" v="3793" actId="478"/>
          <ac:spMkLst>
            <pc:docMk/>
            <pc:sldMk cId="400138541" sldId="360"/>
            <ac:spMk id="14" creationId="{C81D1DCB-78B9-4C1B-AC55-FA6C80669C39}"/>
          </ac:spMkLst>
        </pc:spChg>
        <pc:spChg chg="add del mod">
          <ac:chgData name="Sepehr Sharifi" userId="deebf32b-37d3-4b4f-8004-02524cf683a3" providerId="ADAL" clId="{C3CA71BF-9D42-4BBD-8C49-5845B3FEA321}" dt="2021-11-15T23:24:41.916" v="4123" actId="478"/>
          <ac:spMkLst>
            <pc:docMk/>
            <pc:sldMk cId="400138541" sldId="360"/>
            <ac:spMk id="20" creationId="{A9C8141E-C919-4458-BE14-ABE829EC1606}"/>
          </ac:spMkLst>
        </pc:spChg>
        <pc:spChg chg="add del mod">
          <ac:chgData name="Sepehr Sharifi" userId="deebf32b-37d3-4b4f-8004-02524cf683a3" providerId="ADAL" clId="{C3CA71BF-9D42-4BBD-8C49-5845B3FEA321}" dt="2021-11-15T23:18:27.693" v="3789" actId="478"/>
          <ac:spMkLst>
            <pc:docMk/>
            <pc:sldMk cId="400138541" sldId="360"/>
            <ac:spMk id="22" creationId="{FD7BA651-C6A0-417E-AF1D-242E5A684682}"/>
          </ac:spMkLst>
        </pc:spChg>
        <pc:spChg chg="add del mod">
          <ac:chgData name="Sepehr Sharifi" userId="deebf32b-37d3-4b4f-8004-02524cf683a3" providerId="ADAL" clId="{C3CA71BF-9D42-4BBD-8C49-5845B3FEA321}" dt="2021-11-15T23:18:24.949" v="3788" actId="478"/>
          <ac:spMkLst>
            <pc:docMk/>
            <pc:sldMk cId="400138541" sldId="360"/>
            <ac:spMk id="23" creationId="{F9C0D2AC-1314-4E14-9858-91A202C2CE6E}"/>
          </ac:spMkLst>
        </pc:spChg>
        <pc:spChg chg="add del mod">
          <ac:chgData name="Sepehr Sharifi" userId="deebf32b-37d3-4b4f-8004-02524cf683a3" providerId="ADAL" clId="{C3CA71BF-9D42-4BBD-8C49-5845B3FEA321}" dt="2021-11-15T23:18:30.810" v="3791" actId="478"/>
          <ac:spMkLst>
            <pc:docMk/>
            <pc:sldMk cId="400138541" sldId="360"/>
            <ac:spMk id="24" creationId="{8C03B7B7-E71C-4679-BD27-6957E7ED97DE}"/>
          </ac:spMkLst>
        </pc:spChg>
        <pc:spChg chg="add del mod">
          <ac:chgData name="Sepehr Sharifi" userId="deebf32b-37d3-4b4f-8004-02524cf683a3" providerId="ADAL" clId="{C3CA71BF-9D42-4BBD-8C49-5845B3FEA321}" dt="2021-11-15T23:18:29.065" v="3790" actId="478"/>
          <ac:spMkLst>
            <pc:docMk/>
            <pc:sldMk cId="400138541" sldId="360"/>
            <ac:spMk id="25" creationId="{8DFE2378-7007-4F8A-A99A-E3D44FEF25BA}"/>
          </ac:spMkLst>
        </pc:spChg>
        <pc:spChg chg="add mod">
          <ac:chgData name="Sepehr Sharifi" userId="deebf32b-37d3-4b4f-8004-02524cf683a3" providerId="ADAL" clId="{C3CA71BF-9D42-4BBD-8C49-5845B3FEA321}" dt="2021-11-15T23:18:15.847" v="3787" actId="1036"/>
          <ac:spMkLst>
            <pc:docMk/>
            <pc:sldMk cId="400138541" sldId="360"/>
            <ac:spMk id="26" creationId="{A9CD957F-F373-4F4C-BED2-02EA0AAAB743}"/>
          </ac:spMkLst>
        </pc:spChg>
        <pc:spChg chg="add mod">
          <ac:chgData name="Sepehr Sharifi" userId="deebf32b-37d3-4b4f-8004-02524cf683a3" providerId="ADAL" clId="{C3CA71BF-9D42-4BBD-8C49-5845B3FEA321}" dt="2021-11-15T23:18:15.847" v="3787" actId="1036"/>
          <ac:spMkLst>
            <pc:docMk/>
            <pc:sldMk cId="400138541" sldId="360"/>
            <ac:spMk id="27" creationId="{5630DAB6-C60D-48B3-907F-6FAB9A773F12}"/>
          </ac:spMkLst>
        </pc:spChg>
        <pc:spChg chg="add mod">
          <ac:chgData name="Sepehr Sharifi" userId="deebf32b-37d3-4b4f-8004-02524cf683a3" providerId="ADAL" clId="{C3CA71BF-9D42-4BBD-8C49-5845B3FEA321}" dt="2021-11-15T23:18:15.847" v="3787" actId="1036"/>
          <ac:spMkLst>
            <pc:docMk/>
            <pc:sldMk cId="400138541" sldId="360"/>
            <ac:spMk id="28" creationId="{BD1D5D74-27DC-4757-A635-74B10A2694AD}"/>
          </ac:spMkLst>
        </pc:spChg>
        <pc:spChg chg="add mod">
          <ac:chgData name="Sepehr Sharifi" userId="deebf32b-37d3-4b4f-8004-02524cf683a3" providerId="ADAL" clId="{C3CA71BF-9D42-4BBD-8C49-5845B3FEA321}" dt="2021-11-15T23:18:15.847" v="3787" actId="1036"/>
          <ac:spMkLst>
            <pc:docMk/>
            <pc:sldMk cId="400138541" sldId="360"/>
            <ac:spMk id="29" creationId="{6FAD19B2-F321-4605-8699-D89C0DB66672}"/>
          </ac:spMkLst>
        </pc:spChg>
        <pc:spChg chg="add mod">
          <ac:chgData name="Sepehr Sharifi" userId="deebf32b-37d3-4b4f-8004-02524cf683a3" providerId="ADAL" clId="{C3CA71BF-9D42-4BBD-8C49-5845B3FEA321}" dt="2021-11-15T23:18:15.847" v="3787" actId="1036"/>
          <ac:spMkLst>
            <pc:docMk/>
            <pc:sldMk cId="400138541" sldId="360"/>
            <ac:spMk id="30" creationId="{CDBF647B-80A1-4150-8724-935442CB0113}"/>
          </ac:spMkLst>
        </pc:spChg>
        <pc:spChg chg="add mod">
          <ac:chgData name="Sepehr Sharifi" userId="deebf32b-37d3-4b4f-8004-02524cf683a3" providerId="ADAL" clId="{C3CA71BF-9D42-4BBD-8C49-5845B3FEA321}" dt="2021-11-15T23:18:15.847" v="3787" actId="1036"/>
          <ac:spMkLst>
            <pc:docMk/>
            <pc:sldMk cId="400138541" sldId="360"/>
            <ac:spMk id="31" creationId="{F7E368E3-7F8A-4E9E-9A7A-82FDB40D64AF}"/>
          </ac:spMkLst>
        </pc:spChg>
        <pc:spChg chg="add mod">
          <ac:chgData name="Sepehr Sharifi" userId="deebf32b-37d3-4b4f-8004-02524cf683a3" providerId="ADAL" clId="{C3CA71BF-9D42-4BBD-8C49-5845B3FEA321}" dt="2021-11-15T23:18:15.847" v="3787" actId="1036"/>
          <ac:spMkLst>
            <pc:docMk/>
            <pc:sldMk cId="400138541" sldId="360"/>
            <ac:spMk id="32" creationId="{9B229EB1-5A8C-4872-9549-8DAC22438377}"/>
          </ac:spMkLst>
        </pc:spChg>
        <pc:spChg chg="add mod">
          <ac:chgData name="Sepehr Sharifi" userId="deebf32b-37d3-4b4f-8004-02524cf683a3" providerId="ADAL" clId="{C3CA71BF-9D42-4BBD-8C49-5845B3FEA321}" dt="2021-11-15T23:18:15.847" v="3787" actId="1036"/>
          <ac:spMkLst>
            <pc:docMk/>
            <pc:sldMk cId="400138541" sldId="360"/>
            <ac:spMk id="33" creationId="{63FE780A-E7F3-46EF-85D0-1A540E43BFA1}"/>
          </ac:spMkLst>
        </pc:spChg>
        <pc:spChg chg="add del mod">
          <ac:chgData name="Sepehr Sharifi" userId="deebf32b-37d3-4b4f-8004-02524cf683a3" providerId="ADAL" clId="{C3CA71BF-9D42-4BBD-8C49-5845B3FEA321}" dt="2021-11-15T23:22:58.559" v="4006" actId="478"/>
          <ac:spMkLst>
            <pc:docMk/>
            <pc:sldMk cId="400138541" sldId="360"/>
            <ac:spMk id="43" creationId="{04FB4CC5-B7B3-4AF3-8CBB-B03FD8555B23}"/>
          </ac:spMkLst>
        </pc:spChg>
        <pc:spChg chg="add mod">
          <ac:chgData name="Sepehr Sharifi" userId="deebf32b-37d3-4b4f-8004-02524cf683a3" providerId="ADAL" clId="{C3CA71BF-9D42-4BBD-8C49-5845B3FEA321}" dt="2021-11-15T23:28:59.967" v="4193" actId="1076"/>
          <ac:spMkLst>
            <pc:docMk/>
            <pc:sldMk cId="400138541" sldId="360"/>
            <ac:spMk id="45" creationId="{14929DAD-E2CC-4E40-85D3-B4D355FAB60E}"/>
          </ac:spMkLst>
        </pc:spChg>
        <pc:spChg chg="add mod">
          <ac:chgData name="Sepehr Sharifi" userId="deebf32b-37d3-4b4f-8004-02524cf683a3" providerId="ADAL" clId="{C3CA71BF-9D42-4BBD-8C49-5845B3FEA321}" dt="2021-11-15T23:24:36.310" v="4121" actId="1035"/>
          <ac:spMkLst>
            <pc:docMk/>
            <pc:sldMk cId="400138541" sldId="360"/>
            <ac:spMk id="50" creationId="{5B977979-8AC8-4B55-AFB5-526D721A1B84}"/>
          </ac:spMkLst>
        </pc:spChg>
        <pc:spChg chg="add mod">
          <ac:chgData name="Sepehr Sharifi" userId="deebf32b-37d3-4b4f-8004-02524cf683a3" providerId="ADAL" clId="{C3CA71BF-9D42-4BBD-8C49-5845B3FEA321}" dt="2021-11-15T23:24:36.310" v="4121" actId="1035"/>
          <ac:spMkLst>
            <pc:docMk/>
            <pc:sldMk cId="400138541" sldId="360"/>
            <ac:spMk id="51" creationId="{16256833-450B-4271-BE29-8DCAD5A6E293}"/>
          </ac:spMkLst>
        </pc:spChg>
        <pc:spChg chg="add mod">
          <ac:chgData name="Sepehr Sharifi" userId="deebf32b-37d3-4b4f-8004-02524cf683a3" providerId="ADAL" clId="{C3CA71BF-9D42-4BBD-8C49-5845B3FEA321}" dt="2021-11-15T23:26:15.129" v="4156" actId="207"/>
          <ac:spMkLst>
            <pc:docMk/>
            <pc:sldMk cId="400138541" sldId="360"/>
            <ac:spMk id="52" creationId="{83621177-52F0-4815-96D6-576CF29460D0}"/>
          </ac:spMkLst>
        </pc:spChg>
        <pc:spChg chg="add mod">
          <ac:chgData name="Sepehr Sharifi" userId="deebf32b-37d3-4b4f-8004-02524cf683a3" providerId="ADAL" clId="{C3CA71BF-9D42-4BBD-8C49-5845B3FEA321}" dt="2021-11-15T23:24:36.310" v="4121" actId="1035"/>
          <ac:spMkLst>
            <pc:docMk/>
            <pc:sldMk cId="400138541" sldId="360"/>
            <ac:spMk id="58" creationId="{B38B590D-2457-4309-957F-1B6280777BBA}"/>
          </ac:spMkLst>
        </pc:spChg>
        <pc:spChg chg="add mod">
          <ac:chgData name="Sepehr Sharifi" userId="deebf32b-37d3-4b4f-8004-02524cf683a3" providerId="ADAL" clId="{C3CA71BF-9D42-4BBD-8C49-5845B3FEA321}" dt="2021-11-15T23:29:08.794" v="4195" actId="20577"/>
          <ac:spMkLst>
            <pc:docMk/>
            <pc:sldMk cId="400138541" sldId="360"/>
            <ac:spMk id="60" creationId="{08FD6F90-A4CC-4B00-A5C4-F6CB5B7EC645}"/>
          </ac:spMkLst>
        </pc:spChg>
        <pc:picChg chg="add del mod">
          <ac:chgData name="Sepehr Sharifi" userId="deebf32b-37d3-4b4f-8004-02524cf683a3" providerId="ADAL" clId="{C3CA71BF-9D42-4BBD-8C49-5845B3FEA321}" dt="2021-11-15T23:28:08.082" v="4180" actId="478"/>
          <ac:picMkLst>
            <pc:docMk/>
            <pc:sldMk cId="400138541" sldId="360"/>
            <ac:picMk id="8" creationId="{E3E0AD9A-8FC4-4A69-8E06-B0B8F859D497}"/>
          </ac:picMkLst>
        </pc:picChg>
        <pc:picChg chg="add del mod">
          <ac:chgData name="Sepehr Sharifi" userId="deebf32b-37d3-4b4f-8004-02524cf683a3" providerId="ADAL" clId="{C3CA71BF-9D42-4BBD-8C49-5845B3FEA321}" dt="2021-11-15T23:15:09.486" v="3515" actId="478"/>
          <ac:picMkLst>
            <pc:docMk/>
            <pc:sldMk cId="400138541" sldId="360"/>
            <ac:picMk id="9" creationId="{38EF1C6C-155E-4A67-B17D-74F3883B31B5}"/>
          </ac:picMkLst>
        </pc:picChg>
        <pc:picChg chg="add del mod">
          <ac:chgData name="Sepehr Sharifi" userId="deebf32b-37d3-4b4f-8004-02524cf683a3" providerId="ADAL" clId="{C3CA71BF-9D42-4BBD-8C49-5845B3FEA321}" dt="2021-11-15T23:19:49.365" v="3907" actId="478"/>
          <ac:picMkLst>
            <pc:docMk/>
            <pc:sldMk cId="400138541" sldId="360"/>
            <ac:picMk id="10" creationId="{F992E5C5-2A5F-434E-A127-6F9AFBF8B633}"/>
          </ac:picMkLst>
        </pc:picChg>
        <pc:picChg chg="add del mod">
          <ac:chgData name="Sepehr Sharifi" userId="deebf32b-37d3-4b4f-8004-02524cf683a3" providerId="ADAL" clId="{C3CA71BF-9D42-4BBD-8C49-5845B3FEA321}" dt="2021-11-15T23:19:36.963" v="3904" actId="478"/>
          <ac:picMkLst>
            <pc:docMk/>
            <pc:sldMk cId="400138541" sldId="360"/>
            <ac:picMk id="11" creationId="{2012AD71-1939-48ED-933D-7A12341EBF33}"/>
          </ac:picMkLst>
        </pc:picChg>
        <pc:picChg chg="add del mod">
          <ac:chgData name="Sepehr Sharifi" userId="deebf32b-37d3-4b4f-8004-02524cf683a3" providerId="ADAL" clId="{C3CA71BF-9D42-4BBD-8C49-5845B3FEA321}" dt="2021-11-15T23:18:42.505" v="3792" actId="478"/>
          <ac:picMkLst>
            <pc:docMk/>
            <pc:sldMk cId="400138541" sldId="360"/>
            <ac:picMk id="19" creationId="{360FFE3C-C3CC-424B-AE1B-0C4754115A3F}"/>
          </ac:picMkLst>
        </pc:picChg>
        <pc:picChg chg="add del mod">
          <ac:chgData name="Sepehr Sharifi" userId="deebf32b-37d3-4b4f-8004-02524cf683a3" providerId="ADAL" clId="{C3CA71BF-9D42-4BBD-8C49-5845B3FEA321}" dt="2021-11-15T23:26:50.379" v="4159" actId="1076"/>
          <ac:picMkLst>
            <pc:docMk/>
            <pc:sldMk cId="400138541" sldId="360"/>
            <ac:picMk id="42" creationId="{C1422499-3C75-48A8-9EE8-AE496A9C1D8D}"/>
          </ac:picMkLst>
        </pc:picChg>
        <pc:picChg chg="add mod">
          <ac:chgData name="Sepehr Sharifi" userId="deebf32b-37d3-4b4f-8004-02524cf683a3" providerId="ADAL" clId="{C3CA71BF-9D42-4BBD-8C49-5845B3FEA321}" dt="2021-11-15T23:24:36.310" v="4121" actId="1035"/>
          <ac:picMkLst>
            <pc:docMk/>
            <pc:sldMk cId="400138541" sldId="360"/>
            <ac:picMk id="46" creationId="{021E9E97-0020-414F-A5D2-1E3C941AA237}"/>
          </ac:picMkLst>
        </pc:picChg>
        <pc:picChg chg="add mod">
          <ac:chgData name="Sepehr Sharifi" userId="deebf32b-37d3-4b4f-8004-02524cf683a3" providerId="ADAL" clId="{C3CA71BF-9D42-4BBD-8C49-5845B3FEA321}" dt="2021-11-15T23:25:35.413" v="4148" actId="207"/>
          <ac:picMkLst>
            <pc:docMk/>
            <pc:sldMk cId="400138541" sldId="360"/>
            <ac:picMk id="47" creationId="{940D6F06-FF3F-4C8A-A7B2-4C1ADC657340}"/>
          </ac:picMkLst>
        </pc:picChg>
        <pc:picChg chg="add mod">
          <ac:chgData name="Sepehr Sharifi" userId="deebf32b-37d3-4b4f-8004-02524cf683a3" providerId="ADAL" clId="{C3CA71BF-9D42-4BBD-8C49-5845B3FEA321}" dt="2021-11-15T23:24:36.310" v="4121" actId="1035"/>
          <ac:picMkLst>
            <pc:docMk/>
            <pc:sldMk cId="400138541" sldId="360"/>
            <ac:picMk id="48" creationId="{D53B680E-6F95-4E20-B11D-5F4A4509C027}"/>
          </ac:picMkLst>
        </pc:picChg>
        <pc:picChg chg="add mod">
          <ac:chgData name="Sepehr Sharifi" userId="deebf32b-37d3-4b4f-8004-02524cf683a3" providerId="ADAL" clId="{C3CA71BF-9D42-4BBD-8C49-5845B3FEA321}" dt="2021-11-15T23:24:36.310" v="4121" actId="1035"/>
          <ac:picMkLst>
            <pc:docMk/>
            <pc:sldMk cId="400138541" sldId="360"/>
            <ac:picMk id="49" creationId="{EE7EFAA4-1955-4414-90AF-26DA5443AC89}"/>
          </ac:picMkLst>
        </pc:picChg>
        <pc:picChg chg="add mod">
          <ac:chgData name="Sepehr Sharifi" userId="deebf32b-37d3-4b4f-8004-02524cf683a3" providerId="ADAL" clId="{C3CA71BF-9D42-4BBD-8C49-5845B3FEA321}" dt="2021-11-15T23:26:20.454" v="4157" actId="1076"/>
          <ac:picMkLst>
            <pc:docMk/>
            <pc:sldMk cId="400138541" sldId="360"/>
            <ac:picMk id="57" creationId="{1116521F-57FB-43C5-AFAE-A5D1DDE32A63}"/>
          </ac:picMkLst>
        </pc:picChg>
        <pc:cxnChg chg="add del mod">
          <ac:chgData name="Sepehr Sharifi" userId="deebf32b-37d3-4b4f-8004-02524cf683a3" providerId="ADAL" clId="{C3CA71BF-9D42-4BBD-8C49-5845B3FEA321}" dt="2021-11-15T23:24:54.620" v="4128" actId="478"/>
          <ac:cxnSpMkLst>
            <pc:docMk/>
            <pc:sldMk cId="400138541" sldId="360"/>
            <ac:cxnSpMk id="15" creationId="{8C292101-AB0B-467A-A20F-D4AF38642CCE}"/>
          </ac:cxnSpMkLst>
        </pc:cxnChg>
        <pc:cxnChg chg="add del mod">
          <ac:chgData name="Sepehr Sharifi" userId="deebf32b-37d3-4b4f-8004-02524cf683a3" providerId="ADAL" clId="{C3CA71BF-9D42-4BBD-8C49-5845B3FEA321}" dt="2021-11-15T23:18:44.437" v="3794" actId="478"/>
          <ac:cxnSpMkLst>
            <pc:docMk/>
            <pc:sldMk cId="400138541" sldId="360"/>
            <ac:cxnSpMk id="16" creationId="{5BF3642E-065C-4446-94E1-9C0F388FA38A}"/>
          </ac:cxnSpMkLst>
        </pc:cxnChg>
        <pc:cxnChg chg="add del mod">
          <ac:chgData name="Sepehr Sharifi" userId="deebf32b-37d3-4b4f-8004-02524cf683a3" providerId="ADAL" clId="{C3CA71BF-9D42-4BBD-8C49-5845B3FEA321}" dt="2021-11-15T23:24:43.787" v="4126" actId="478"/>
          <ac:cxnSpMkLst>
            <pc:docMk/>
            <pc:sldMk cId="400138541" sldId="360"/>
            <ac:cxnSpMk id="17" creationId="{3996FA76-7E8D-4B2E-AB5E-5C8209F3011B}"/>
          </ac:cxnSpMkLst>
        </pc:cxnChg>
        <pc:cxnChg chg="add del mod">
          <ac:chgData name="Sepehr Sharifi" userId="deebf32b-37d3-4b4f-8004-02524cf683a3" providerId="ADAL" clId="{C3CA71BF-9D42-4BBD-8C49-5845B3FEA321}" dt="2021-11-15T23:24:43.326" v="4125" actId="478"/>
          <ac:cxnSpMkLst>
            <pc:docMk/>
            <pc:sldMk cId="400138541" sldId="360"/>
            <ac:cxnSpMk id="18" creationId="{FADAA0EE-B37C-4184-92F5-4FE5B8DE861B}"/>
          </ac:cxnSpMkLst>
        </pc:cxnChg>
        <pc:cxnChg chg="add del mod">
          <ac:chgData name="Sepehr Sharifi" userId="deebf32b-37d3-4b4f-8004-02524cf683a3" providerId="ADAL" clId="{C3CA71BF-9D42-4BBD-8C49-5845B3FEA321}" dt="2021-11-15T23:24:42.636" v="4124" actId="478"/>
          <ac:cxnSpMkLst>
            <pc:docMk/>
            <pc:sldMk cId="400138541" sldId="360"/>
            <ac:cxnSpMk id="21" creationId="{0EE873C4-77B8-4CCE-9993-24ADC251713F}"/>
          </ac:cxnSpMkLst>
        </pc:cxnChg>
        <pc:cxnChg chg="add mod">
          <ac:chgData name="Sepehr Sharifi" userId="deebf32b-37d3-4b4f-8004-02524cf683a3" providerId="ADAL" clId="{C3CA71BF-9D42-4BBD-8C49-5845B3FEA321}" dt="2021-11-15T23:24:36.310" v="4121" actId="1035"/>
          <ac:cxnSpMkLst>
            <pc:docMk/>
            <pc:sldMk cId="400138541" sldId="360"/>
            <ac:cxnSpMk id="53" creationId="{86F14867-C0BF-479D-8CD4-8C365CD6D44A}"/>
          </ac:cxnSpMkLst>
        </pc:cxnChg>
        <pc:cxnChg chg="add mod">
          <ac:chgData name="Sepehr Sharifi" userId="deebf32b-37d3-4b4f-8004-02524cf683a3" providerId="ADAL" clId="{C3CA71BF-9D42-4BBD-8C49-5845B3FEA321}" dt="2021-11-15T23:26:12.450" v="4155" actId="1076"/>
          <ac:cxnSpMkLst>
            <pc:docMk/>
            <pc:sldMk cId="400138541" sldId="360"/>
            <ac:cxnSpMk id="54" creationId="{0B1E0BF6-D72C-479C-8842-F47B46378360}"/>
          </ac:cxnSpMkLst>
        </pc:cxnChg>
        <pc:cxnChg chg="add mod">
          <ac:chgData name="Sepehr Sharifi" userId="deebf32b-37d3-4b4f-8004-02524cf683a3" providerId="ADAL" clId="{C3CA71BF-9D42-4BBD-8C49-5845B3FEA321}" dt="2021-11-15T23:24:36.310" v="4121" actId="1035"/>
          <ac:cxnSpMkLst>
            <pc:docMk/>
            <pc:sldMk cId="400138541" sldId="360"/>
            <ac:cxnSpMk id="55" creationId="{4509B619-3EB0-4465-88E3-44A398B3FC14}"/>
          </ac:cxnSpMkLst>
        </pc:cxnChg>
        <pc:cxnChg chg="add mod">
          <ac:chgData name="Sepehr Sharifi" userId="deebf32b-37d3-4b4f-8004-02524cf683a3" providerId="ADAL" clId="{C3CA71BF-9D42-4BBD-8C49-5845B3FEA321}" dt="2021-11-15T23:24:36.310" v="4121" actId="1035"/>
          <ac:cxnSpMkLst>
            <pc:docMk/>
            <pc:sldMk cId="400138541" sldId="360"/>
            <ac:cxnSpMk id="56" creationId="{A0AB1ACF-3D5B-4F85-A00C-BC60A1B56CB0}"/>
          </ac:cxnSpMkLst>
        </pc:cxnChg>
        <pc:cxnChg chg="add mod">
          <ac:chgData name="Sepehr Sharifi" userId="deebf32b-37d3-4b4f-8004-02524cf683a3" providerId="ADAL" clId="{C3CA71BF-9D42-4BBD-8C49-5845B3FEA321}" dt="2021-11-15T23:24:36.310" v="4121" actId="1035"/>
          <ac:cxnSpMkLst>
            <pc:docMk/>
            <pc:sldMk cId="400138541" sldId="360"/>
            <ac:cxnSpMk id="59" creationId="{040CC49F-ACB0-42C5-9A12-976F253B75F0}"/>
          </ac:cxnSpMkLst>
        </pc:cxnChg>
      </pc:sldChg>
      <pc:sldChg chg="addSp delSp modSp add mod delAnim">
        <pc:chgData name="Sepehr Sharifi" userId="deebf32b-37d3-4b4f-8004-02524cf683a3" providerId="ADAL" clId="{C3CA71BF-9D42-4BBD-8C49-5845B3FEA321}" dt="2021-11-15T23:37:07.639" v="4509" actId="1035"/>
        <pc:sldMkLst>
          <pc:docMk/>
          <pc:sldMk cId="3025222520" sldId="361"/>
        </pc:sldMkLst>
        <pc:spChg chg="mod">
          <ac:chgData name="Sepehr Sharifi" userId="deebf32b-37d3-4b4f-8004-02524cf683a3" providerId="ADAL" clId="{C3CA71BF-9D42-4BBD-8C49-5845B3FEA321}" dt="2021-11-15T23:32:10.170" v="4281" actId="1076"/>
          <ac:spMkLst>
            <pc:docMk/>
            <pc:sldMk cId="3025222520" sldId="361"/>
            <ac:spMk id="4" creationId="{C392B1A0-78E4-420A-9033-098D7995DA2D}"/>
          </ac:spMkLst>
        </pc:spChg>
        <pc:spChg chg="mod">
          <ac:chgData name="Sepehr Sharifi" userId="deebf32b-37d3-4b4f-8004-02524cf683a3" providerId="ADAL" clId="{C3CA71BF-9D42-4BBD-8C49-5845B3FEA321}" dt="2021-11-15T23:32:10.170" v="4281" actId="1076"/>
          <ac:spMkLst>
            <pc:docMk/>
            <pc:sldMk cId="3025222520" sldId="361"/>
            <ac:spMk id="5" creationId="{AFC745A0-E1D5-4F7E-806D-894275F97195}"/>
          </ac:spMkLst>
        </pc:spChg>
        <pc:spChg chg="mod">
          <ac:chgData name="Sepehr Sharifi" userId="deebf32b-37d3-4b4f-8004-02524cf683a3" providerId="ADAL" clId="{C3CA71BF-9D42-4BBD-8C49-5845B3FEA321}" dt="2021-11-15T23:32:10.170" v="4281" actId="1076"/>
          <ac:spMkLst>
            <pc:docMk/>
            <pc:sldMk cId="3025222520" sldId="361"/>
            <ac:spMk id="6" creationId="{754F4493-10D6-4CAA-84F1-5ECC467FBFB0}"/>
          </ac:spMkLst>
        </pc:spChg>
        <pc:spChg chg="del">
          <ac:chgData name="Sepehr Sharifi" userId="deebf32b-37d3-4b4f-8004-02524cf683a3" providerId="ADAL" clId="{C3CA71BF-9D42-4BBD-8C49-5845B3FEA321}" dt="2021-11-15T23:32:02.099" v="4280" actId="478"/>
          <ac:spMkLst>
            <pc:docMk/>
            <pc:sldMk cId="3025222520" sldId="361"/>
            <ac:spMk id="7" creationId="{66EBAAC0-37D2-4813-9934-4A813C978565}"/>
          </ac:spMkLst>
        </pc:spChg>
        <pc:spChg chg="add mod">
          <ac:chgData name="Sepehr Sharifi" userId="deebf32b-37d3-4b4f-8004-02524cf683a3" providerId="ADAL" clId="{C3CA71BF-9D42-4BBD-8C49-5845B3FEA321}" dt="2021-11-15T23:32:15.693" v="4282" actId="1076"/>
          <ac:spMkLst>
            <pc:docMk/>
            <pc:sldMk cId="3025222520" sldId="361"/>
            <ac:spMk id="34" creationId="{CDF48696-724B-41D6-98CC-12B33F48EBDD}"/>
          </ac:spMkLst>
        </pc:spChg>
        <pc:spChg chg="add mod">
          <ac:chgData name="Sepehr Sharifi" userId="deebf32b-37d3-4b4f-8004-02524cf683a3" providerId="ADAL" clId="{C3CA71BF-9D42-4BBD-8C49-5845B3FEA321}" dt="2021-11-15T23:33:45.451" v="4463" actId="1076"/>
          <ac:spMkLst>
            <pc:docMk/>
            <pc:sldMk cId="3025222520" sldId="361"/>
            <ac:spMk id="35" creationId="{599F0513-5842-4BC7-A578-D67CAF9E3412}"/>
          </ac:spMkLst>
        </pc:spChg>
        <pc:spChg chg="add mod">
          <ac:chgData name="Sepehr Sharifi" userId="deebf32b-37d3-4b4f-8004-02524cf683a3" providerId="ADAL" clId="{C3CA71BF-9D42-4BBD-8C49-5845B3FEA321}" dt="2021-11-15T23:37:07.639" v="4509" actId="1035"/>
          <ac:spMkLst>
            <pc:docMk/>
            <pc:sldMk cId="3025222520" sldId="361"/>
            <ac:spMk id="40" creationId="{EA78BA98-C461-4488-A002-AEF00066720B}"/>
          </ac:spMkLst>
        </pc:spChg>
        <pc:spChg chg="del">
          <ac:chgData name="Sepehr Sharifi" userId="deebf32b-37d3-4b4f-8004-02524cf683a3" providerId="ADAL" clId="{C3CA71BF-9D42-4BBD-8C49-5845B3FEA321}" dt="2021-11-15T23:32:02.099" v="4280" actId="478"/>
          <ac:spMkLst>
            <pc:docMk/>
            <pc:sldMk cId="3025222520" sldId="361"/>
            <ac:spMk id="45" creationId="{14929DAD-E2CC-4E40-85D3-B4D355FAB60E}"/>
          </ac:spMkLst>
        </pc:spChg>
        <pc:spChg chg="del">
          <ac:chgData name="Sepehr Sharifi" userId="deebf32b-37d3-4b4f-8004-02524cf683a3" providerId="ADAL" clId="{C3CA71BF-9D42-4BBD-8C49-5845B3FEA321}" dt="2021-11-15T23:31:53.728" v="4272" actId="478"/>
          <ac:spMkLst>
            <pc:docMk/>
            <pc:sldMk cId="3025222520" sldId="361"/>
            <ac:spMk id="50" creationId="{5B977979-8AC8-4B55-AFB5-526D721A1B84}"/>
          </ac:spMkLst>
        </pc:spChg>
        <pc:spChg chg="del">
          <ac:chgData name="Sepehr Sharifi" userId="deebf32b-37d3-4b4f-8004-02524cf683a3" providerId="ADAL" clId="{C3CA71BF-9D42-4BBD-8C49-5845B3FEA321}" dt="2021-11-15T23:31:58.426" v="4277" actId="478"/>
          <ac:spMkLst>
            <pc:docMk/>
            <pc:sldMk cId="3025222520" sldId="361"/>
            <ac:spMk id="51" creationId="{16256833-450B-4271-BE29-8DCAD5A6E293}"/>
          </ac:spMkLst>
        </pc:spChg>
        <pc:spChg chg="del">
          <ac:chgData name="Sepehr Sharifi" userId="deebf32b-37d3-4b4f-8004-02524cf683a3" providerId="ADAL" clId="{C3CA71BF-9D42-4BBD-8C49-5845B3FEA321}" dt="2021-11-15T23:31:59.728" v="4279" actId="478"/>
          <ac:spMkLst>
            <pc:docMk/>
            <pc:sldMk cId="3025222520" sldId="361"/>
            <ac:spMk id="52" creationId="{83621177-52F0-4815-96D6-576CF29460D0}"/>
          </ac:spMkLst>
        </pc:spChg>
        <pc:spChg chg="del">
          <ac:chgData name="Sepehr Sharifi" userId="deebf32b-37d3-4b4f-8004-02524cf683a3" providerId="ADAL" clId="{C3CA71BF-9D42-4BBD-8C49-5845B3FEA321}" dt="2021-11-15T23:31:56.212" v="4274" actId="478"/>
          <ac:spMkLst>
            <pc:docMk/>
            <pc:sldMk cId="3025222520" sldId="361"/>
            <ac:spMk id="58" creationId="{B38B590D-2457-4309-957F-1B6280777BBA}"/>
          </ac:spMkLst>
        </pc:spChg>
        <pc:spChg chg="del">
          <ac:chgData name="Sepehr Sharifi" userId="deebf32b-37d3-4b4f-8004-02524cf683a3" providerId="ADAL" clId="{C3CA71BF-9D42-4BBD-8C49-5845B3FEA321}" dt="2021-11-15T23:32:02.099" v="4280" actId="478"/>
          <ac:spMkLst>
            <pc:docMk/>
            <pc:sldMk cId="3025222520" sldId="361"/>
            <ac:spMk id="60" creationId="{08FD6F90-A4CC-4B00-A5C4-F6CB5B7EC645}"/>
          </ac:spMkLst>
        </pc:spChg>
        <pc:picChg chg="add del mod">
          <ac:chgData name="Sepehr Sharifi" userId="deebf32b-37d3-4b4f-8004-02524cf683a3" providerId="ADAL" clId="{C3CA71BF-9D42-4BBD-8C49-5845B3FEA321}" dt="2021-11-15T23:34:24.314" v="4466" actId="478"/>
          <ac:picMkLst>
            <pc:docMk/>
            <pc:sldMk cId="3025222520" sldId="361"/>
            <ac:picMk id="8" creationId="{D4B6AA73-BD98-449B-BF82-C2E665FCF902}"/>
          </ac:picMkLst>
        </pc:picChg>
        <pc:picChg chg="add mod">
          <ac:chgData name="Sepehr Sharifi" userId="deebf32b-37d3-4b4f-8004-02524cf683a3" providerId="ADAL" clId="{C3CA71BF-9D42-4BBD-8C49-5845B3FEA321}" dt="2021-11-15T23:36:54.473" v="4508" actId="1076"/>
          <ac:picMkLst>
            <pc:docMk/>
            <pc:sldMk cId="3025222520" sldId="361"/>
            <ac:picMk id="10" creationId="{ED02081A-6842-468E-A06E-01B011B5DAF2}"/>
          </ac:picMkLst>
        </pc:picChg>
        <pc:picChg chg="add mod">
          <ac:chgData name="Sepehr Sharifi" userId="deebf32b-37d3-4b4f-8004-02524cf683a3" providerId="ADAL" clId="{C3CA71BF-9D42-4BBD-8C49-5845B3FEA321}" dt="2021-11-15T23:36:51.771" v="4507" actId="1076"/>
          <ac:picMkLst>
            <pc:docMk/>
            <pc:sldMk cId="3025222520" sldId="361"/>
            <ac:picMk id="38" creationId="{6DCCBE07-FF94-47C8-AE22-DAC066F69D74}"/>
          </ac:picMkLst>
        </pc:picChg>
        <pc:picChg chg="add mod">
          <ac:chgData name="Sepehr Sharifi" userId="deebf32b-37d3-4b4f-8004-02524cf683a3" providerId="ADAL" clId="{C3CA71BF-9D42-4BBD-8C49-5845B3FEA321}" dt="2021-11-15T23:37:07.639" v="4509" actId="1035"/>
          <ac:picMkLst>
            <pc:docMk/>
            <pc:sldMk cId="3025222520" sldId="361"/>
            <ac:picMk id="39" creationId="{AFC4C829-2CC2-4E7E-AEE6-FAEDB9E01347}"/>
          </ac:picMkLst>
        </pc:picChg>
        <pc:picChg chg="del">
          <ac:chgData name="Sepehr Sharifi" userId="deebf32b-37d3-4b4f-8004-02524cf683a3" providerId="ADAL" clId="{C3CA71BF-9D42-4BBD-8C49-5845B3FEA321}" dt="2021-11-15T23:32:02.099" v="4280" actId="478"/>
          <ac:picMkLst>
            <pc:docMk/>
            <pc:sldMk cId="3025222520" sldId="361"/>
            <ac:picMk id="42" creationId="{C1422499-3C75-48A8-9EE8-AE496A9C1D8D}"/>
          </ac:picMkLst>
        </pc:picChg>
        <pc:picChg chg="del">
          <ac:chgData name="Sepehr Sharifi" userId="deebf32b-37d3-4b4f-8004-02524cf683a3" providerId="ADAL" clId="{C3CA71BF-9D42-4BBD-8C49-5845B3FEA321}" dt="2021-11-15T23:32:02.099" v="4280" actId="478"/>
          <ac:picMkLst>
            <pc:docMk/>
            <pc:sldMk cId="3025222520" sldId="361"/>
            <ac:picMk id="46" creationId="{021E9E97-0020-414F-A5D2-1E3C941AA237}"/>
          </ac:picMkLst>
        </pc:picChg>
        <pc:picChg chg="del">
          <ac:chgData name="Sepehr Sharifi" userId="deebf32b-37d3-4b4f-8004-02524cf683a3" providerId="ADAL" clId="{C3CA71BF-9D42-4BBD-8C49-5845B3FEA321}" dt="2021-11-15T23:32:02.099" v="4280" actId="478"/>
          <ac:picMkLst>
            <pc:docMk/>
            <pc:sldMk cId="3025222520" sldId="361"/>
            <ac:picMk id="47" creationId="{940D6F06-FF3F-4C8A-A7B2-4C1ADC657340}"/>
          </ac:picMkLst>
        </pc:picChg>
        <pc:picChg chg="del">
          <ac:chgData name="Sepehr Sharifi" userId="deebf32b-37d3-4b4f-8004-02524cf683a3" providerId="ADAL" clId="{C3CA71BF-9D42-4BBD-8C49-5845B3FEA321}" dt="2021-11-15T23:32:02.099" v="4280" actId="478"/>
          <ac:picMkLst>
            <pc:docMk/>
            <pc:sldMk cId="3025222520" sldId="361"/>
            <ac:picMk id="48" creationId="{D53B680E-6F95-4E20-B11D-5F4A4509C027}"/>
          </ac:picMkLst>
        </pc:picChg>
        <pc:picChg chg="del">
          <ac:chgData name="Sepehr Sharifi" userId="deebf32b-37d3-4b4f-8004-02524cf683a3" providerId="ADAL" clId="{C3CA71BF-9D42-4BBD-8C49-5845B3FEA321}" dt="2021-11-15T23:32:02.099" v="4280" actId="478"/>
          <ac:picMkLst>
            <pc:docMk/>
            <pc:sldMk cId="3025222520" sldId="361"/>
            <ac:picMk id="49" creationId="{EE7EFAA4-1955-4414-90AF-26DA5443AC89}"/>
          </ac:picMkLst>
        </pc:picChg>
        <pc:picChg chg="del">
          <ac:chgData name="Sepehr Sharifi" userId="deebf32b-37d3-4b4f-8004-02524cf683a3" providerId="ADAL" clId="{C3CA71BF-9D42-4BBD-8C49-5845B3FEA321}" dt="2021-11-15T23:31:59.205" v="4278" actId="478"/>
          <ac:picMkLst>
            <pc:docMk/>
            <pc:sldMk cId="3025222520" sldId="361"/>
            <ac:picMk id="57" creationId="{1116521F-57FB-43C5-AFAE-A5D1DDE32A63}"/>
          </ac:picMkLst>
        </pc:picChg>
        <pc:cxnChg chg="del mod">
          <ac:chgData name="Sepehr Sharifi" userId="deebf32b-37d3-4b4f-8004-02524cf683a3" providerId="ADAL" clId="{C3CA71BF-9D42-4BBD-8C49-5845B3FEA321}" dt="2021-11-15T23:32:02.099" v="4280" actId="478"/>
          <ac:cxnSpMkLst>
            <pc:docMk/>
            <pc:sldMk cId="3025222520" sldId="361"/>
            <ac:cxnSpMk id="53" creationId="{86F14867-C0BF-479D-8CD4-8C365CD6D44A}"/>
          </ac:cxnSpMkLst>
        </pc:cxnChg>
        <pc:cxnChg chg="del mod">
          <ac:chgData name="Sepehr Sharifi" userId="deebf32b-37d3-4b4f-8004-02524cf683a3" providerId="ADAL" clId="{C3CA71BF-9D42-4BBD-8C49-5845B3FEA321}" dt="2021-11-15T23:32:02.099" v="4280" actId="478"/>
          <ac:cxnSpMkLst>
            <pc:docMk/>
            <pc:sldMk cId="3025222520" sldId="361"/>
            <ac:cxnSpMk id="54" creationId="{0B1E0BF6-D72C-479C-8842-F47B46378360}"/>
          </ac:cxnSpMkLst>
        </pc:cxnChg>
        <pc:cxnChg chg="del mod">
          <ac:chgData name="Sepehr Sharifi" userId="deebf32b-37d3-4b4f-8004-02524cf683a3" providerId="ADAL" clId="{C3CA71BF-9D42-4BBD-8C49-5845B3FEA321}" dt="2021-11-15T23:31:57.238" v="4275" actId="478"/>
          <ac:cxnSpMkLst>
            <pc:docMk/>
            <pc:sldMk cId="3025222520" sldId="361"/>
            <ac:cxnSpMk id="55" creationId="{4509B619-3EB0-4465-88E3-44A398B3FC14}"/>
          </ac:cxnSpMkLst>
        </pc:cxnChg>
        <pc:cxnChg chg="del mod">
          <ac:chgData name="Sepehr Sharifi" userId="deebf32b-37d3-4b4f-8004-02524cf683a3" providerId="ADAL" clId="{C3CA71BF-9D42-4BBD-8C49-5845B3FEA321}" dt="2021-11-15T23:31:57.802" v="4276" actId="478"/>
          <ac:cxnSpMkLst>
            <pc:docMk/>
            <pc:sldMk cId="3025222520" sldId="361"/>
            <ac:cxnSpMk id="56" creationId="{A0AB1ACF-3D5B-4F85-A00C-BC60A1B56CB0}"/>
          </ac:cxnSpMkLst>
        </pc:cxnChg>
        <pc:cxnChg chg="del mod">
          <ac:chgData name="Sepehr Sharifi" userId="deebf32b-37d3-4b4f-8004-02524cf683a3" providerId="ADAL" clId="{C3CA71BF-9D42-4BBD-8C49-5845B3FEA321}" dt="2021-11-15T23:31:55.644" v="4273" actId="478"/>
          <ac:cxnSpMkLst>
            <pc:docMk/>
            <pc:sldMk cId="3025222520" sldId="361"/>
            <ac:cxnSpMk id="59" creationId="{040CC49F-ACB0-42C5-9A12-976F253B75F0}"/>
          </ac:cxnSpMkLst>
        </pc:cxnChg>
      </pc:sldChg>
      <pc:sldChg chg="modSp add mod ord">
        <pc:chgData name="Sepehr Sharifi" userId="deebf32b-37d3-4b4f-8004-02524cf683a3" providerId="ADAL" clId="{C3CA71BF-9D42-4BBD-8C49-5845B3FEA321}" dt="2021-11-15T23:54:53.461" v="6109" actId="20577"/>
        <pc:sldMkLst>
          <pc:docMk/>
          <pc:sldMk cId="4283038535" sldId="362"/>
        </pc:sldMkLst>
        <pc:spChg chg="mod">
          <ac:chgData name="Sepehr Sharifi" userId="deebf32b-37d3-4b4f-8004-02524cf683a3" providerId="ADAL" clId="{C3CA71BF-9D42-4BBD-8C49-5845B3FEA321}" dt="2021-11-15T23:42:23.969" v="5084" actId="20577"/>
          <ac:spMkLst>
            <pc:docMk/>
            <pc:sldMk cId="4283038535" sldId="362"/>
            <ac:spMk id="2" creationId="{ED99F0B4-1F34-4A1D-9C33-8B940D6896C2}"/>
          </ac:spMkLst>
        </pc:spChg>
        <pc:spChg chg="mod">
          <ac:chgData name="Sepehr Sharifi" userId="deebf32b-37d3-4b4f-8004-02524cf683a3" providerId="ADAL" clId="{C3CA71BF-9D42-4BBD-8C49-5845B3FEA321}" dt="2021-11-15T23:54:53.461" v="6109" actId="20577"/>
          <ac:spMkLst>
            <pc:docMk/>
            <pc:sldMk cId="4283038535" sldId="362"/>
            <ac:spMk id="3" creationId="{C5B07427-1C19-450E-9A46-EBF4F2C1B325}"/>
          </ac:spMkLst>
        </pc:spChg>
      </pc:sldChg>
      <pc:sldChg chg="add del ord">
        <pc:chgData name="Sepehr Sharifi" userId="deebf32b-37d3-4b4f-8004-02524cf683a3" providerId="ADAL" clId="{C3CA71BF-9D42-4BBD-8C49-5845B3FEA321}" dt="2021-11-15T23:49:28.522" v="5754" actId="47"/>
        <pc:sldMkLst>
          <pc:docMk/>
          <pc:sldMk cId="2264054213" sldId="363"/>
        </pc:sldMkLst>
      </pc:sldChg>
      <pc:sldChg chg="modSp add mod">
        <pc:chgData name="Sepehr Sharifi" userId="deebf32b-37d3-4b4f-8004-02524cf683a3" providerId="ADAL" clId="{C3CA71BF-9D42-4BBD-8C49-5845B3FEA321}" dt="2021-11-16T00:02:39.605" v="6972" actId="20577"/>
        <pc:sldMkLst>
          <pc:docMk/>
          <pc:sldMk cId="3869026683" sldId="363"/>
        </pc:sldMkLst>
        <pc:spChg chg="mod">
          <ac:chgData name="Sepehr Sharifi" userId="deebf32b-37d3-4b4f-8004-02524cf683a3" providerId="ADAL" clId="{C3CA71BF-9D42-4BBD-8C49-5845B3FEA321}" dt="2021-11-15T23:51:30.225" v="5784" actId="20577"/>
          <ac:spMkLst>
            <pc:docMk/>
            <pc:sldMk cId="3869026683" sldId="363"/>
            <ac:spMk id="2" creationId="{ED99F0B4-1F34-4A1D-9C33-8B940D6896C2}"/>
          </ac:spMkLst>
        </pc:spChg>
        <pc:spChg chg="mod">
          <ac:chgData name="Sepehr Sharifi" userId="deebf32b-37d3-4b4f-8004-02524cf683a3" providerId="ADAL" clId="{C3CA71BF-9D42-4BBD-8C49-5845B3FEA321}" dt="2021-11-16T00:02:39.605" v="6972" actId="20577"/>
          <ac:spMkLst>
            <pc:docMk/>
            <pc:sldMk cId="3869026683" sldId="363"/>
            <ac:spMk id="3" creationId="{C5B07427-1C19-450E-9A46-EBF4F2C1B325}"/>
          </ac:spMkLst>
        </pc:spChg>
      </pc:sldChg>
    </pc:docChg>
  </pc:docChgLst>
  <pc:docChgLst>
    <pc:chgData name="Sepehr Sharifi" userId="deebf32b-37d3-4b4f-8004-02524cf683a3" providerId="ADAL" clId="{6047206F-0D63-437D-BE02-825AE10A731A}"/>
    <pc:docChg chg="undo custSel addSld delSld modSld sldOrd">
      <pc:chgData name="Sepehr Sharifi" userId="deebf32b-37d3-4b4f-8004-02524cf683a3" providerId="ADAL" clId="{6047206F-0D63-437D-BE02-825AE10A731A}" dt="2021-09-13T16:03:35.796" v="1444" actId="6549"/>
      <pc:docMkLst>
        <pc:docMk/>
      </pc:docMkLst>
      <pc:sldChg chg="modSp mod">
        <pc:chgData name="Sepehr Sharifi" userId="deebf32b-37d3-4b4f-8004-02524cf683a3" providerId="ADAL" clId="{6047206F-0D63-437D-BE02-825AE10A731A}" dt="2021-09-13T15:35:18.223" v="5" actId="20577"/>
        <pc:sldMkLst>
          <pc:docMk/>
          <pc:sldMk cId="3694505374" sldId="269"/>
        </pc:sldMkLst>
        <pc:spChg chg="mod">
          <ac:chgData name="Sepehr Sharifi" userId="deebf32b-37d3-4b4f-8004-02524cf683a3" providerId="ADAL" clId="{6047206F-0D63-437D-BE02-825AE10A731A}" dt="2021-09-13T15:35:18.223" v="5" actId="20577"/>
          <ac:spMkLst>
            <pc:docMk/>
            <pc:sldMk cId="3694505374" sldId="269"/>
            <ac:spMk id="22" creationId="{00000000-0000-0000-0000-000000000000}"/>
          </ac:spMkLst>
        </pc:spChg>
      </pc:sldChg>
      <pc:sldChg chg="del">
        <pc:chgData name="Sepehr Sharifi" userId="deebf32b-37d3-4b4f-8004-02524cf683a3" providerId="ADAL" clId="{6047206F-0D63-437D-BE02-825AE10A731A}" dt="2021-09-13T15:36:31.654" v="12" actId="47"/>
        <pc:sldMkLst>
          <pc:docMk/>
          <pc:sldMk cId="3540833954" sldId="331"/>
        </pc:sldMkLst>
      </pc:sldChg>
      <pc:sldChg chg="modSp mod">
        <pc:chgData name="Sepehr Sharifi" userId="deebf32b-37d3-4b4f-8004-02524cf683a3" providerId="ADAL" clId="{6047206F-0D63-437D-BE02-825AE10A731A}" dt="2021-09-13T16:03:35.796" v="1444" actId="6549"/>
        <pc:sldMkLst>
          <pc:docMk/>
          <pc:sldMk cId="1507956721" sldId="332"/>
        </pc:sldMkLst>
        <pc:spChg chg="mod">
          <ac:chgData name="Sepehr Sharifi" userId="deebf32b-37d3-4b4f-8004-02524cf683a3" providerId="ADAL" clId="{6047206F-0D63-437D-BE02-825AE10A731A}" dt="2021-09-13T16:03:35.796" v="1444" actId="6549"/>
          <ac:spMkLst>
            <pc:docMk/>
            <pc:sldMk cId="1507956721" sldId="332"/>
            <ac:spMk id="3" creationId="{C5B07427-1C19-450E-9A46-EBF4F2C1B325}"/>
          </ac:spMkLst>
        </pc:spChg>
      </pc:sldChg>
      <pc:sldChg chg="addSp delSp modSp mod">
        <pc:chgData name="Sepehr Sharifi" userId="deebf32b-37d3-4b4f-8004-02524cf683a3" providerId="ADAL" clId="{6047206F-0D63-437D-BE02-825AE10A731A}" dt="2021-09-13T15:45:00.420" v="289" actId="20577"/>
        <pc:sldMkLst>
          <pc:docMk/>
          <pc:sldMk cId="1076229554" sldId="333"/>
        </pc:sldMkLst>
        <pc:spChg chg="mod">
          <ac:chgData name="Sepehr Sharifi" userId="deebf32b-37d3-4b4f-8004-02524cf683a3" providerId="ADAL" clId="{6047206F-0D63-437D-BE02-825AE10A731A}" dt="2021-09-13T15:40:31.201" v="87" actId="20577"/>
          <ac:spMkLst>
            <pc:docMk/>
            <pc:sldMk cId="1076229554" sldId="333"/>
            <ac:spMk id="3" creationId="{C5B07427-1C19-450E-9A46-EBF4F2C1B325}"/>
          </ac:spMkLst>
        </pc:spChg>
        <pc:graphicFrameChg chg="add del mod modGraphic">
          <ac:chgData name="Sepehr Sharifi" userId="deebf32b-37d3-4b4f-8004-02524cf683a3" providerId="ADAL" clId="{6047206F-0D63-437D-BE02-825AE10A731A}" dt="2021-09-13T15:40:46.849" v="88" actId="478"/>
          <ac:graphicFrameMkLst>
            <pc:docMk/>
            <pc:sldMk cId="1076229554" sldId="333"/>
            <ac:graphicFrameMk id="4" creationId="{ADA642E5-C7BA-41B3-A23D-D7D465D5E7E5}"/>
          </ac:graphicFrameMkLst>
        </pc:graphicFrameChg>
        <pc:graphicFrameChg chg="add mod modGraphic">
          <ac:chgData name="Sepehr Sharifi" userId="deebf32b-37d3-4b4f-8004-02524cf683a3" providerId="ADAL" clId="{6047206F-0D63-437D-BE02-825AE10A731A}" dt="2021-09-13T15:45:00.420" v="289" actId="20577"/>
          <ac:graphicFrameMkLst>
            <pc:docMk/>
            <pc:sldMk cId="1076229554" sldId="333"/>
            <ac:graphicFrameMk id="5" creationId="{C8B388E8-CDB5-448E-B362-5D9A4A1F4D34}"/>
          </ac:graphicFrameMkLst>
        </pc:graphicFrameChg>
      </pc:sldChg>
      <pc:sldChg chg="modSp mod">
        <pc:chgData name="Sepehr Sharifi" userId="deebf32b-37d3-4b4f-8004-02524cf683a3" providerId="ADAL" clId="{6047206F-0D63-437D-BE02-825AE10A731A}" dt="2021-09-13T16:01:14.548" v="1224" actId="20577"/>
        <pc:sldMkLst>
          <pc:docMk/>
          <pc:sldMk cId="1277542103" sldId="342"/>
        </pc:sldMkLst>
        <pc:spChg chg="mod">
          <ac:chgData name="Sepehr Sharifi" userId="deebf32b-37d3-4b4f-8004-02524cf683a3" providerId="ADAL" clId="{6047206F-0D63-437D-BE02-825AE10A731A}" dt="2021-09-13T16:01:14.548" v="1224" actId="20577"/>
          <ac:spMkLst>
            <pc:docMk/>
            <pc:sldMk cId="1277542103" sldId="342"/>
            <ac:spMk id="3" creationId="{C5B07427-1C19-450E-9A46-EBF4F2C1B325}"/>
          </ac:spMkLst>
        </pc:spChg>
      </pc:sldChg>
      <pc:sldChg chg="modSp add mod">
        <pc:chgData name="Sepehr Sharifi" userId="deebf32b-37d3-4b4f-8004-02524cf683a3" providerId="ADAL" clId="{6047206F-0D63-437D-BE02-825AE10A731A}" dt="2021-09-13T15:57:01.206" v="985" actId="20577"/>
        <pc:sldMkLst>
          <pc:docMk/>
          <pc:sldMk cId="1761225069" sldId="343"/>
        </pc:sldMkLst>
        <pc:spChg chg="mod">
          <ac:chgData name="Sepehr Sharifi" userId="deebf32b-37d3-4b4f-8004-02524cf683a3" providerId="ADAL" clId="{6047206F-0D63-437D-BE02-825AE10A731A}" dt="2021-09-13T15:45:21.999" v="302" actId="20577"/>
          <ac:spMkLst>
            <pc:docMk/>
            <pc:sldMk cId="1761225069" sldId="343"/>
            <ac:spMk id="3" creationId="{C5B07427-1C19-450E-9A46-EBF4F2C1B325}"/>
          </ac:spMkLst>
        </pc:spChg>
        <pc:graphicFrameChg chg="mod modGraphic">
          <ac:chgData name="Sepehr Sharifi" userId="deebf32b-37d3-4b4f-8004-02524cf683a3" providerId="ADAL" clId="{6047206F-0D63-437D-BE02-825AE10A731A}" dt="2021-09-13T15:57:01.206" v="985" actId="20577"/>
          <ac:graphicFrameMkLst>
            <pc:docMk/>
            <pc:sldMk cId="1761225069" sldId="343"/>
            <ac:graphicFrameMk id="5" creationId="{C8B388E8-CDB5-448E-B362-5D9A4A1F4D34}"/>
          </ac:graphicFrameMkLst>
        </pc:graphicFrameChg>
      </pc:sldChg>
      <pc:sldChg chg="del">
        <pc:chgData name="Sepehr Sharifi" userId="deebf32b-37d3-4b4f-8004-02524cf683a3" providerId="ADAL" clId="{6047206F-0D63-437D-BE02-825AE10A731A}" dt="2021-09-13T15:38:06.582" v="28" actId="47"/>
        <pc:sldMkLst>
          <pc:docMk/>
          <pc:sldMk cId="3709691530" sldId="343"/>
        </pc:sldMkLst>
      </pc:sldChg>
      <pc:sldChg chg="del">
        <pc:chgData name="Sepehr Sharifi" userId="deebf32b-37d3-4b4f-8004-02524cf683a3" providerId="ADAL" clId="{6047206F-0D63-437D-BE02-825AE10A731A}" dt="2021-09-13T15:38:17.035" v="29" actId="47"/>
        <pc:sldMkLst>
          <pc:docMk/>
          <pc:sldMk cId="2050429849" sldId="344"/>
        </pc:sldMkLst>
      </pc:sldChg>
      <pc:sldChg chg="addSp delSp modSp add mod ord">
        <pc:chgData name="Sepehr Sharifi" userId="deebf32b-37d3-4b4f-8004-02524cf683a3" providerId="ADAL" clId="{6047206F-0D63-437D-BE02-825AE10A731A}" dt="2021-09-13T15:55:27.199" v="907" actId="20577"/>
        <pc:sldMkLst>
          <pc:docMk/>
          <pc:sldMk cId="2418299829" sldId="344"/>
        </pc:sldMkLst>
        <pc:spChg chg="mod">
          <ac:chgData name="Sepehr Sharifi" userId="deebf32b-37d3-4b4f-8004-02524cf683a3" providerId="ADAL" clId="{6047206F-0D63-437D-BE02-825AE10A731A}" dt="2021-09-13T15:49:38.865" v="436" actId="20577"/>
          <ac:spMkLst>
            <pc:docMk/>
            <pc:sldMk cId="2418299829" sldId="344"/>
            <ac:spMk id="3" creationId="{C5B07427-1C19-450E-9A46-EBF4F2C1B325}"/>
          </ac:spMkLst>
        </pc:spChg>
        <pc:spChg chg="add del">
          <ac:chgData name="Sepehr Sharifi" userId="deebf32b-37d3-4b4f-8004-02524cf683a3" providerId="ADAL" clId="{6047206F-0D63-437D-BE02-825AE10A731A}" dt="2021-09-13T15:51:03.450" v="525" actId="22"/>
          <ac:spMkLst>
            <pc:docMk/>
            <pc:sldMk cId="2418299829" sldId="344"/>
            <ac:spMk id="6" creationId="{635068D2-FD0D-4ED5-A949-9A7FBD8C9368}"/>
          </ac:spMkLst>
        </pc:spChg>
        <pc:graphicFrameChg chg="mod modGraphic">
          <ac:chgData name="Sepehr Sharifi" userId="deebf32b-37d3-4b4f-8004-02524cf683a3" providerId="ADAL" clId="{6047206F-0D63-437D-BE02-825AE10A731A}" dt="2021-09-13T15:55:27.199" v="907" actId="20577"/>
          <ac:graphicFrameMkLst>
            <pc:docMk/>
            <pc:sldMk cId="2418299829" sldId="344"/>
            <ac:graphicFrameMk id="5" creationId="{C8B388E8-CDB5-448E-B362-5D9A4A1F4D34}"/>
          </ac:graphicFrameMkLst>
        </pc:graphicFrameChg>
      </pc:sldChg>
      <pc:sldChg chg="del">
        <pc:chgData name="Sepehr Sharifi" userId="deebf32b-37d3-4b4f-8004-02524cf683a3" providerId="ADAL" clId="{6047206F-0D63-437D-BE02-825AE10A731A}" dt="2021-09-13T15:38:24.098" v="30" actId="47"/>
        <pc:sldMkLst>
          <pc:docMk/>
          <pc:sldMk cId="1038410773" sldId="345"/>
        </pc:sldMkLst>
      </pc:sldChg>
      <pc:sldChg chg="modSp add mod ord">
        <pc:chgData name="Sepehr Sharifi" userId="deebf32b-37d3-4b4f-8004-02524cf683a3" providerId="ADAL" clId="{6047206F-0D63-437D-BE02-825AE10A731A}" dt="2021-09-13T15:58:37.873" v="1098" actId="1076"/>
        <pc:sldMkLst>
          <pc:docMk/>
          <pc:sldMk cId="1593724775" sldId="345"/>
        </pc:sldMkLst>
        <pc:spChg chg="mod">
          <ac:chgData name="Sepehr Sharifi" userId="deebf32b-37d3-4b4f-8004-02524cf683a3" providerId="ADAL" clId="{6047206F-0D63-437D-BE02-825AE10A731A}" dt="2021-09-13T15:54:55.730" v="861" actId="20577"/>
          <ac:spMkLst>
            <pc:docMk/>
            <pc:sldMk cId="1593724775" sldId="345"/>
            <ac:spMk id="3" creationId="{C5B07427-1C19-450E-9A46-EBF4F2C1B325}"/>
          </ac:spMkLst>
        </pc:spChg>
        <pc:graphicFrameChg chg="mod modGraphic">
          <ac:chgData name="Sepehr Sharifi" userId="deebf32b-37d3-4b4f-8004-02524cf683a3" providerId="ADAL" clId="{6047206F-0D63-437D-BE02-825AE10A731A}" dt="2021-09-13T15:58:37.873" v="1098" actId="1076"/>
          <ac:graphicFrameMkLst>
            <pc:docMk/>
            <pc:sldMk cId="1593724775" sldId="345"/>
            <ac:graphicFrameMk id="5" creationId="{C8B388E8-CDB5-448E-B362-5D9A4A1F4D34}"/>
          </ac:graphicFrameMkLst>
        </pc:graphicFrameChg>
      </pc:sldChg>
      <pc:sldChg chg="del">
        <pc:chgData name="Sepehr Sharifi" userId="deebf32b-37d3-4b4f-8004-02524cf683a3" providerId="ADAL" clId="{6047206F-0D63-437D-BE02-825AE10A731A}" dt="2021-09-13T15:38:33.051" v="31" actId="47"/>
        <pc:sldMkLst>
          <pc:docMk/>
          <pc:sldMk cId="2528723956" sldId="346"/>
        </pc:sldMkLst>
      </pc:sldChg>
    </pc:docChg>
  </pc:docChgLst>
  <pc:docChgLst>
    <pc:chgData name="Seyed Sepehr Sharifi" userId="deebf32b-37d3-4b4f-8004-02524cf683a3" providerId="ADAL" clId="{A3E128EA-55BB-4B41-96F5-AA7FBB034714}"/>
    <pc:docChg chg="custSel addSld delSld modSld sldOrd">
      <pc:chgData name="Seyed Sepehr Sharifi" userId="deebf32b-37d3-4b4f-8004-02524cf683a3" providerId="ADAL" clId="{A3E128EA-55BB-4B41-96F5-AA7FBB034714}" dt="2021-11-11T13:59:55.854" v="648" actId="20577"/>
      <pc:docMkLst>
        <pc:docMk/>
      </pc:docMkLst>
      <pc:sldChg chg="modSp mod">
        <pc:chgData name="Seyed Sepehr Sharifi" userId="deebf32b-37d3-4b4f-8004-02524cf683a3" providerId="ADAL" clId="{A3E128EA-55BB-4B41-96F5-AA7FBB034714}" dt="2021-11-11T13:59:55.854" v="648" actId="20577"/>
        <pc:sldMkLst>
          <pc:docMk/>
          <pc:sldMk cId="3694505374" sldId="269"/>
        </pc:sldMkLst>
        <pc:spChg chg="mod">
          <ac:chgData name="Seyed Sepehr Sharifi" userId="deebf32b-37d3-4b4f-8004-02524cf683a3" providerId="ADAL" clId="{A3E128EA-55BB-4B41-96F5-AA7FBB034714}" dt="2021-11-11T13:59:55.854" v="648" actId="20577"/>
          <ac:spMkLst>
            <pc:docMk/>
            <pc:sldMk cId="3694505374" sldId="269"/>
            <ac:spMk id="22" creationId="{00000000-0000-0000-0000-000000000000}"/>
          </ac:spMkLst>
        </pc:spChg>
      </pc:sldChg>
      <pc:sldChg chg="modSp mod">
        <pc:chgData name="Seyed Sepehr Sharifi" userId="deebf32b-37d3-4b4f-8004-02524cf683a3" providerId="ADAL" clId="{A3E128EA-55BB-4B41-96F5-AA7FBB034714}" dt="2021-11-11T13:38:41.473" v="283" actId="6549"/>
        <pc:sldMkLst>
          <pc:docMk/>
          <pc:sldMk cId="1507956721" sldId="332"/>
        </pc:sldMkLst>
        <pc:spChg chg="mod">
          <ac:chgData name="Seyed Sepehr Sharifi" userId="deebf32b-37d3-4b4f-8004-02524cf683a3" providerId="ADAL" clId="{A3E128EA-55BB-4B41-96F5-AA7FBB034714}" dt="2021-11-11T13:38:41.473" v="283" actId="6549"/>
          <ac:spMkLst>
            <pc:docMk/>
            <pc:sldMk cId="1507956721" sldId="332"/>
            <ac:spMk id="3" creationId="{C5B07427-1C19-450E-9A46-EBF4F2C1B325}"/>
          </ac:spMkLst>
        </pc:spChg>
      </pc:sldChg>
      <pc:sldChg chg="modSp mod">
        <pc:chgData name="Seyed Sepehr Sharifi" userId="deebf32b-37d3-4b4f-8004-02524cf683a3" providerId="ADAL" clId="{A3E128EA-55BB-4B41-96F5-AA7FBB034714}" dt="2021-11-11T13:40:09.088" v="297" actId="20577"/>
        <pc:sldMkLst>
          <pc:docMk/>
          <pc:sldMk cId="2418299829" sldId="344"/>
        </pc:sldMkLst>
        <pc:spChg chg="mod">
          <ac:chgData name="Seyed Sepehr Sharifi" userId="deebf32b-37d3-4b4f-8004-02524cf683a3" providerId="ADAL" clId="{A3E128EA-55BB-4B41-96F5-AA7FBB034714}" dt="2021-11-11T13:40:09.088" v="297" actId="20577"/>
          <ac:spMkLst>
            <pc:docMk/>
            <pc:sldMk cId="2418299829" sldId="344"/>
            <ac:spMk id="3" creationId="{C5B07427-1C19-450E-9A46-EBF4F2C1B325}"/>
          </ac:spMkLst>
        </pc:spChg>
      </pc:sldChg>
      <pc:sldChg chg="del">
        <pc:chgData name="Seyed Sepehr Sharifi" userId="deebf32b-37d3-4b4f-8004-02524cf683a3" providerId="ADAL" clId="{A3E128EA-55BB-4B41-96F5-AA7FBB034714}" dt="2021-11-11T13:20:36.072" v="1" actId="47"/>
        <pc:sldMkLst>
          <pc:docMk/>
          <pc:sldMk cId="1593724775" sldId="345"/>
        </pc:sldMkLst>
      </pc:sldChg>
      <pc:sldChg chg="del">
        <pc:chgData name="Seyed Sepehr Sharifi" userId="deebf32b-37d3-4b4f-8004-02524cf683a3" providerId="ADAL" clId="{A3E128EA-55BB-4B41-96F5-AA7FBB034714}" dt="2021-11-11T13:20:45.613" v="5" actId="47"/>
        <pc:sldMkLst>
          <pc:docMk/>
          <pc:sldMk cId="2197200663" sldId="348"/>
        </pc:sldMkLst>
      </pc:sldChg>
      <pc:sldChg chg="del">
        <pc:chgData name="Seyed Sepehr Sharifi" userId="deebf32b-37d3-4b4f-8004-02524cf683a3" providerId="ADAL" clId="{A3E128EA-55BB-4B41-96F5-AA7FBB034714}" dt="2021-11-11T13:20:40.895" v="4" actId="47"/>
        <pc:sldMkLst>
          <pc:docMk/>
          <pc:sldMk cId="3943543561" sldId="349"/>
        </pc:sldMkLst>
      </pc:sldChg>
      <pc:sldChg chg="del">
        <pc:chgData name="Seyed Sepehr Sharifi" userId="deebf32b-37d3-4b4f-8004-02524cf683a3" providerId="ADAL" clId="{A3E128EA-55BB-4B41-96F5-AA7FBB034714}" dt="2021-11-11T13:20:53.140" v="6" actId="47"/>
        <pc:sldMkLst>
          <pc:docMk/>
          <pc:sldMk cId="1017206168" sldId="350"/>
        </pc:sldMkLst>
      </pc:sldChg>
      <pc:sldChg chg="del">
        <pc:chgData name="Seyed Sepehr Sharifi" userId="deebf32b-37d3-4b4f-8004-02524cf683a3" providerId="ADAL" clId="{A3E128EA-55BB-4B41-96F5-AA7FBB034714}" dt="2021-11-11T13:20:39.137" v="3" actId="47"/>
        <pc:sldMkLst>
          <pc:docMk/>
          <pc:sldMk cId="743344533" sldId="351"/>
        </pc:sldMkLst>
      </pc:sldChg>
      <pc:sldChg chg="del">
        <pc:chgData name="Seyed Sepehr Sharifi" userId="deebf32b-37d3-4b4f-8004-02524cf683a3" providerId="ADAL" clId="{A3E128EA-55BB-4B41-96F5-AA7FBB034714}" dt="2021-11-11T13:20:36.681" v="2" actId="47"/>
        <pc:sldMkLst>
          <pc:docMk/>
          <pc:sldMk cId="686415784" sldId="352"/>
        </pc:sldMkLst>
      </pc:sldChg>
      <pc:sldChg chg="del">
        <pc:chgData name="Seyed Sepehr Sharifi" userId="deebf32b-37d3-4b4f-8004-02524cf683a3" providerId="ADAL" clId="{A3E128EA-55BB-4B41-96F5-AA7FBB034714}" dt="2021-11-11T13:20:33.040" v="0" actId="47"/>
        <pc:sldMkLst>
          <pc:docMk/>
          <pc:sldMk cId="3976028359" sldId="353"/>
        </pc:sldMkLst>
      </pc:sldChg>
      <pc:sldChg chg="add ord">
        <pc:chgData name="Seyed Sepehr Sharifi" userId="deebf32b-37d3-4b4f-8004-02524cf683a3" providerId="ADAL" clId="{A3E128EA-55BB-4B41-96F5-AA7FBB034714}" dt="2021-11-11T13:21:52.713" v="104"/>
        <pc:sldMkLst>
          <pc:docMk/>
          <pc:sldMk cId="3976028359" sldId="354"/>
        </pc:sldMkLst>
      </pc:sldChg>
      <pc:sldChg chg="modSp add mod">
        <pc:chgData name="Seyed Sepehr Sharifi" userId="deebf32b-37d3-4b4f-8004-02524cf683a3" providerId="ADAL" clId="{A3E128EA-55BB-4B41-96F5-AA7FBB034714}" dt="2021-11-11T13:44:19.961" v="642" actId="20577"/>
        <pc:sldMkLst>
          <pc:docMk/>
          <pc:sldMk cId="471356526" sldId="355"/>
        </pc:sldMkLst>
        <pc:spChg chg="mod">
          <ac:chgData name="Seyed Sepehr Sharifi" userId="deebf32b-37d3-4b4f-8004-02524cf683a3" providerId="ADAL" clId="{A3E128EA-55BB-4B41-96F5-AA7FBB034714}" dt="2021-11-11T13:44:19.961" v="642" actId="20577"/>
          <ac:spMkLst>
            <pc:docMk/>
            <pc:sldMk cId="471356526" sldId="355"/>
            <ac:spMk id="3" creationId="{C5B07427-1C19-450E-9A46-EBF4F2C1B325}"/>
          </ac:spMkLst>
        </pc:spChg>
      </pc:sldChg>
    </pc:docChg>
  </pc:docChgLst>
  <pc:docChgLst>
    <pc:chgData name="Sepehr Sharifi" userId="deebf32b-37d3-4b4f-8004-02524cf683a3" providerId="ADAL" clId="{C5F94D6B-EF62-4F4F-BC27-7ECFFC342382}"/>
    <pc:docChg chg="undo redo custSel addSld delSld modSld sldOrd">
      <pc:chgData name="Sepehr Sharifi" userId="deebf32b-37d3-4b4f-8004-02524cf683a3" providerId="ADAL" clId="{C5F94D6B-EF62-4F4F-BC27-7ECFFC342382}" dt="2022-08-09T00:29:20.901" v="5623" actId="478"/>
      <pc:docMkLst>
        <pc:docMk/>
      </pc:docMkLst>
      <pc:sldChg chg="addSp delSp modSp mod modTransition delAnim modAnim">
        <pc:chgData name="Sepehr Sharifi" userId="deebf32b-37d3-4b4f-8004-02524cf683a3" providerId="ADAL" clId="{C5F94D6B-EF62-4F4F-BC27-7ECFFC342382}" dt="2022-08-09T00:28:43.282" v="5605" actId="478"/>
        <pc:sldMkLst>
          <pc:docMk/>
          <pc:sldMk cId="3694505374" sldId="269"/>
        </pc:sldMkLst>
        <pc:spChg chg="mod">
          <ac:chgData name="Sepehr Sharifi" userId="deebf32b-37d3-4b4f-8004-02524cf683a3" providerId="ADAL" clId="{C5F94D6B-EF62-4F4F-BC27-7ECFFC342382}" dt="2022-08-07T01:40:16.532" v="67" actId="20577"/>
          <ac:spMkLst>
            <pc:docMk/>
            <pc:sldMk cId="3694505374" sldId="269"/>
            <ac:spMk id="17" creationId="{00000000-0000-0000-0000-000000000000}"/>
          </ac:spMkLst>
        </pc:spChg>
        <pc:spChg chg="mod">
          <ac:chgData name="Sepehr Sharifi" userId="deebf32b-37d3-4b4f-8004-02524cf683a3" providerId="ADAL" clId="{C5F94D6B-EF62-4F4F-BC27-7ECFFC342382}" dt="2022-08-07T01:40:06.740" v="42" actId="20577"/>
          <ac:spMkLst>
            <pc:docMk/>
            <pc:sldMk cId="3694505374" sldId="269"/>
            <ac:spMk id="20" creationId="{00000000-0000-0000-0000-000000000000}"/>
          </ac:spMkLst>
        </pc:spChg>
        <pc:spChg chg="mod">
          <ac:chgData name="Sepehr Sharifi" userId="deebf32b-37d3-4b4f-8004-02524cf683a3" providerId="ADAL" clId="{C5F94D6B-EF62-4F4F-BC27-7ECFFC342382}" dt="2022-08-07T01:38:24.491" v="2"/>
          <ac:spMkLst>
            <pc:docMk/>
            <pc:sldMk cId="3694505374" sldId="269"/>
            <ac:spMk id="22" creationId="{00000000-0000-0000-0000-000000000000}"/>
          </ac:spMkLst>
        </pc:spChg>
        <pc:spChg chg="mod">
          <ac:chgData name="Sepehr Sharifi" userId="deebf32b-37d3-4b4f-8004-02524cf683a3" providerId="ADAL" clId="{C5F94D6B-EF62-4F4F-BC27-7ECFFC342382}" dt="2022-08-07T01:39:39.636" v="24" actId="115"/>
          <ac:spMkLst>
            <pc:docMk/>
            <pc:sldMk cId="3694505374" sldId="269"/>
            <ac:spMk id="24" creationId="{00000000-0000-0000-0000-000000000000}"/>
          </ac:spMkLst>
        </pc:spChg>
        <pc:picChg chg="add del mod">
          <ac:chgData name="Sepehr Sharifi" userId="deebf32b-37d3-4b4f-8004-02524cf683a3" providerId="ADAL" clId="{C5F94D6B-EF62-4F4F-BC27-7ECFFC342382}" dt="2022-08-08T22:14:21.514" v="4609"/>
          <ac:picMkLst>
            <pc:docMk/>
            <pc:sldMk cId="3694505374" sldId="269"/>
            <ac:picMk id="3" creationId="{A681D811-0B79-4D4D-A227-3B97D7AE0ADD}"/>
          </ac:picMkLst>
        </pc:picChg>
        <pc:picChg chg="add del mod">
          <ac:chgData name="Sepehr Sharifi" userId="deebf32b-37d3-4b4f-8004-02524cf683a3" providerId="ADAL" clId="{C5F94D6B-EF62-4F4F-BC27-7ECFFC342382}" dt="2022-08-08T22:15:31.561" v="4611"/>
          <ac:picMkLst>
            <pc:docMk/>
            <pc:sldMk cId="3694505374" sldId="269"/>
            <ac:picMk id="5" creationId="{CA74197F-78A8-5148-0E13-07E4CBFA02AA}"/>
          </ac:picMkLst>
        </pc:picChg>
        <pc:picChg chg="add del mod">
          <ac:chgData name="Sepehr Sharifi" userId="deebf32b-37d3-4b4f-8004-02524cf683a3" providerId="ADAL" clId="{C5F94D6B-EF62-4F4F-BC27-7ECFFC342382}" dt="2022-08-08T22:16:56.082" v="4613"/>
          <ac:picMkLst>
            <pc:docMk/>
            <pc:sldMk cId="3694505374" sldId="269"/>
            <ac:picMk id="6" creationId="{E18536B0-DA84-3A1D-3BC9-844442431FD7}"/>
          </ac:picMkLst>
        </pc:picChg>
        <pc:picChg chg="add del mod">
          <ac:chgData name="Sepehr Sharifi" userId="deebf32b-37d3-4b4f-8004-02524cf683a3" providerId="ADAL" clId="{C5F94D6B-EF62-4F4F-BC27-7ECFFC342382}" dt="2022-08-08T22:31:14.541" v="4615"/>
          <ac:picMkLst>
            <pc:docMk/>
            <pc:sldMk cId="3694505374" sldId="269"/>
            <ac:picMk id="7" creationId="{C45D129D-F7EC-AEDF-DA58-439845377589}"/>
          </ac:picMkLst>
        </pc:picChg>
        <pc:picChg chg="add del mod">
          <ac:chgData name="Sepehr Sharifi" userId="deebf32b-37d3-4b4f-8004-02524cf683a3" providerId="ADAL" clId="{C5F94D6B-EF62-4F4F-BC27-7ECFFC342382}" dt="2022-08-08T22:31:36.581" v="4617"/>
          <ac:picMkLst>
            <pc:docMk/>
            <pc:sldMk cId="3694505374" sldId="269"/>
            <ac:picMk id="9" creationId="{BBE14573-97AC-49A6-F546-DCCAA63A31E4}"/>
          </ac:picMkLst>
        </pc:picChg>
        <pc:picChg chg="add del mod">
          <ac:chgData name="Sepehr Sharifi" userId="deebf32b-37d3-4b4f-8004-02524cf683a3" providerId="ADAL" clId="{C5F94D6B-EF62-4F4F-BC27-7ECFFC342382}" dt="2022-08-08T22:32:37.729" v="4619"/>
          <ac:picMkLst>
            <pc:docMk/>
            <pc:sldMk cId="3694505374" sldId="269"/>
            <ac:picMk id="10" creationId="{5A30FB81-8019-8970-6ACD-B61511AFF602}"/>
          </ac:picMkLst>
        </pc:picChg>
        <pc:picChg chg="add del mod">
          <ac:chgData name="Sepehr Sharifi" userId="deebf32b-37d3-4b4f-8004-02524cf683a3" providerId="ADAL" clId="{C5F94D6B-EF62-4F4F-BC27-7ECFFC342382}" dt="2022-08-08T22:33:23.246" v="4621"/>
          <ac:picMkLst>
            <pc:docMk/>
            <pc:sldMk cId="3694505374" sldId="269"/>
            <ac:picMk id="11" creationId="{DDF0C299-D6BB-275B-0CC1-8E60B977BFE1}"/>
          </ac:picMkLst>
        </pc:picChg>
        <pc:picChg chg="add del mod">
          <ac:chgData name="Sepehr Sharifi" userId="deebf32b-37d3-4b4f-8004-02524cf683a3" providerId="ADAL" clId="{C5F94D6B-EF62-4F4F-BC27-7ECFFC342382}" dt="2022-08-09T00:28:43.282" v="5605" actId="478"/>
          <ac:picMkLst>
            <pc:docMk/>
            <pc:sldMk cId="3694505374" sldId="269"/>
            <ac:picMk id="12" creationId="{6F0B7565-7D21-4CA8-0B6A-560DAC0611D0}"/>
          </ac:picMkLst>
        </pc:picChg>
      </pc:sldChg>
      <pc:sldChg chg="del">
        <pc:chgData name="Sepehr Sharifi" userId="deebf32b-37d3-4b4f-8004-02524cf683a3" providerId="ADAL" clId="{C5F94D6B-EF62-4F4F-BC27-7ECFFC342382}" dt="2022-08-07T01:41:11.422" v="70" actId="47"/>
        <pc:sldMkLst>
          <pc:docMk/>
          <pc:sldMk cId="1507956721" sldId="332"/>
        </pc:sldMkLst>
      </pc:sldChg>
      <pc:sldChg chg="del">
        <pc:chgData name="Sepehr Sharifi" userId="deebf32b-37d3-4b4f-8004-02524cf683a3" providerId="ADAL" clId="{C5F94D6B-EF62-4F4F-BC27-7ECFFC342382}" dt="2022-08-07T01:41:06.492" v="68" actId="47"/>
        <pc:sldMkLst>
          <pc:docMk/>
          <pc:sldMk cId="3976028359" sldId="354"/>
        </pc:sldMkLst>
      </pc:sldChg>
      <pc:sldChg chg="addSp delSp modSp mod modTransition addAnim delAnim modAnim">
        <pc:chgData name="Sepehr Sharifi" userId="deebf32b-37d3-4b4f-8004-02524cf683a3" providerId="ADAL" clId="{C5F94D6B-EF62-4F4F-BC27-7ECFFC342382}" dt="2022-08-09T00:28:49.650" v="5607" actId="478"/>
        <pc:sldMkLst>
          <pc:docMk/>
          <pc:sldMk cId="2596064872" sldId="357"/>
        </pc:sldMkLst>
        <pc:spChg chg="mod">
          <ac:chgData name="Sepehr Sharifi" userId="deebf32b-37d3-4b4f-8004-02524cf683a3" providerId="ADAL" clId="{C5F94D6B-EF62-4F4F-BC27-7ECFFC342382}" dt="2022-08-07T02:18:23.800" v="1693" actId="20577"/>
          <ac:spMkLst>
            <pc:docMk/>
            <pc:sldMk cId="2596064872" sldId="357"/>
            <ac:spMk id="2" creationId="{ED99F0B4-1F34-4A1D-9C33-8B940D6896C2}"/>
          </ac:spMkLst>
        </pc:spChg>
        <pc:spChg chg="mod">
          <ac:chgData name="Sepehr Sharifi" userId="deebf32b-37d3-4b4f-8004-02524cf683a3" providerId="ADAL" clId="{C5F94D6B-EF62-4F4F-BC27-7ECFFC342382}" dt="2022-08-08T22:39:32.224" v="4653" actId="1076"/>
          <ac:spMkLst>
            <pc:docMk/>
            <pc:sldMk cId="2596064872" sldId="357"/>
            <ac:spMk id="3" creationId="{C5B07427-1C19-450E-9A46-EBF4F2C1B325}"/>
          </ac:spMkLst>
        </pc:spChg>
        <pc:spChg chg="add del mod">
          <ac:chgData name="Sepehr Sharifi" userId="deebf32b-37d3-4b4f-8004-02524cf683a3" providerId="ADAL" clId="{C5F94D6B-EF62-4F4F-BC27-7ECFFC342382}" dt="2022-08-07T02:44:43.537" v="1705" actId="478"/>
          <ac:spMkLst>
            <pc:docMk/>
            <pc:sldMk cId="2596064872" sldId="357"/>
            <ac:spMk id="4" creationId="{2495FCC8-8173-16DF-849D-8AE3E6CA04EB}"/>
          </ac:spMkLst>
        </pc:spChg>
        <pc:spChg chg="add del mod">
          <ac:chgData name="Sepehr Sharifi" userId="deebf32b-37d3-4b4f-8004-02524cf683a3" providerId="ADAL" clId="{C5F94D6B-EF62-4F4F-BC27-7ECFFC342382}" dt="2022-08-08T22:52:58.087" v="4944" actId="478"/>
          <ac:spMkLst>
            <pc:docMk/>
            <pc:sldMk cId="2596064872" sldId="357"/>
            <ac:spMk id="5" creationId="{257995D6-19F7-6848-0586-B17680772293}"/>
          </ac:spMkLst>
        </pc:spChg>
        <pc:spChg chg="add del mod">
          <ac:chgData name="Sepehr Sharifi" userId="deebf32b-37d3-4b4f-8004-02524cf683a3" providerId="ADAL" clId="{C5F94D6B-EF62-4F4F-BC27-7ECFFC342382}" dt="2022-08-08T22:53:00.383" v="4945" actId="478"/>
          <ac:spMkLst>
            <pc:docMk/>
            <pc:sldMk cId="2596064872" sldId="357"/>
            <ac:spMk id="6" creationId="{58235454-026D-730E-B1D0-BE18A70D2CCA}"/>
          </ac:spMkLst>
        </pc:spChg>
        <pc:spChg chg="add mod">
          <ac:chgData name="Sepehr Sharifi" userId="deebf32b-37d3-4b4f-8004-02524cf683a3" providerId="ADAL" clId="{C5F94D6B-EF62-4F4F-BC27-7ECFFC342382}" dt="2022-08-08T22:53:03.073" v="4946" actId="20577"/>
          <ac:spMkLst>
            <pc:docMk/>
            <pc:sldMk cId="2596064872" sldId="357"/>
            <ac:spMk id="7" creationId="{52CF2F21-77C0-F5A8-55CD-C0EC4CC773DF}"/>
          </ac:spMkLst>
        </pc:spChg>
        <pc:picChg chg="add del mod">
          <ac:chgData name="Sepehr Sharifi" userId="deebf32b-37d3-4b4f-8004-02524cf683a3" providerId="ADAL" clId="{C5F94D6B-EF62-4F4F-BC27-7ECFFC342382}" dt="2022-08-08T22:36:22.031" v="4624"/>
          <ac:picMkLst>
            <pc:docMk/>
            <pc:sldMk cId="2596064872" sldId="357"/>
            <ac:picMk id="4" creationId="{049857A4-F535-6B98-6889-6A48F463759F}"/>
          </ac:picMkLst>
        </pc:picChg>
        <pc:picChg chg="add del mod">
          <ac:chgData name="Sepehr Sharifi" userId="deebf32b-37d3-4b4f-8004-02524cf683a3" providerId="ADAL" clId="{C5F94D6B-EF62-4F4F-BC27-7ECFFC342382}" dt="2022-08-08T22:48:28.786" v="4925" actId="478"/>
          <ac:picMkLst>
            <pc:docMk/>
            <pc:sldMk cId="2596064872" sldId="357"/>
            <ac:picMk id="8" creationId="{FAEAC3D4-34E2-58CA-15F0-774E5B295AA1}"/>
          </ac:picMkLst>
        </pc:picChg>
        <pc:picChg chg="add del mod">
          <ac:chgData name="Sepehr Sharifi" userId="deebf32b-37d3-4b4f-8004-02524cf683a3" providerId="ADAL" clId="{C5F94D6B-EF62-4F4F-BC27-7ECFFC342382}" dt="2022-08-08T22:48:58.376" v="4928"/>
          <ac:picMkLst>
            <pc:docMk/>
            <pc:sldMk cId="2596064872" sldId="357"/>
            <ac:picMk id="9" creationId="{D415BB1B-9F82-8C93-CA18-A8DB905E80A9}"/>
          </ac:picMkLst>
        </pc:picChg>
        <pc:picChg chg="add del mod">
          <ac:chgData name="Sepehr Sharifi" userId="deebf32b-37d3-4b4f-8004-02524cf683a3" providerId="ADAL" clId="{C5F94D6B-EF62-4F4F-BC27-7ECFFC342382}" dt="2022-08-08T22:49:23.242" v="4930"/>
          <ac:picMkLst>
            <pc:docMk/>
            <pc:sldMk cId="2596064872" sldId="357"/>
            <ac:picMk id="10" creationId="{A823BFF3-CCAD-5A82-F283-FD6B7466376F}"/>
          </ac:picMkLst>
        </pc:picChg>
        <pc:picChg chg="add del mod">
          <ac:chgData name="Sepehr Sharifi" userId="deebf32b-37d3-4b4f-8004-02524cf683a3" providerId="ADAL" clId="{C5F94D6B-EF62-4F4F-BC27-7ECFFC342382}" dt="2022-08-08T22:49:46.817" v="4932"/>
          <ac:picMkLst>
            <pc:docMk/>
            <pc:sldMk cId="2596064872" sldId="357"/>
            <ac:picMk id="11" creationId="{061BF3F5-264A-E200-ED9E-6E144FCC3ECD}"/>
          </ac:picMkLst>
        </pc:picChg>
        <pc:picChg chg="add del mod">
          <ac:chgData name="Sepehr Sharifi" userId="deebf32b-37d3-4b4f-8004-02524cf683a3" providerId="ADAL" clId="{C5F94D6B-EF62-4F4F-BC27-7ECFFC342382}" dt="2022-08-08T22:50:15.859" v="4934"/>
          <ac:picMkLst>
            <pc:docMk/>
            <pc:sldMk cId="2596064872" sldId="357"/>
            <ac:picMk id="12" creationId="{FAF86D36-B0C0-65C3-76C9-388D6D36A4EE}"/>
          </ac:picMkLst>
        </pc:picChg>
        <pc:picChg chg="add del mod">
          <ac:chgData name="Sepehr Sharifi" userId="deebf32b-37d3-4b4f-8004-02524cf683a3" providerId="ADAL" clId="{C5F94D6B-EF62-4F4F-BC27-7ECFFC342382}" dt="2022-08-08T22:50:56.226" v="4936"/>
          <ac:picMkLst>
            <pc:docMk/>
            <pc:sldMk cId="2596064872" sldId="357"/>
            <ac:picMk id="13" creationId="{8774660C-6387-A9BA-61D0-D10CF7893D16}"/>
          </ac:picMkLst>
        </pc:picChg>
        <pc:picChg chg="add del mod">
          <ac:chgData name="Sepehr Sharifi" userId="deebf32b-37d3-4b4f-8004-02524cf683a3" providerId="ADAL" clId="{C5F94D6B-EF62-4F4F-BC27-7ECFFC342382}" dt="2022-08-08T22:51:17.029" v="4938"/>
          <ac:picMkLst>
            <pc:docMk/>
            <pc:sldMk cId="2596064872" sldId="357"/>
            <ac:picMk id="14" creationId="{9CBA9539-105A-5ABB-E982-CD92550C9C81}"/>
          </ac:picMkLst>
        </pc:picChg>
        <pc:picChg chg="add del mod">
          <ac:chgData name="Sepehr Sharifi" userId="deebf32b-37d3-4b4f-8004-02524cf683a3" providerId="ADAL" clId="{C5F94D6B-EF62-4F4F-BC27-7ECFFC342382}" dt="2022-08-08T22:51:36.676" v="4940"/>
          <ac:picMkLst>
            <pc:docMk/>
            <pc:sldMk cId="2596064872" sldId="357"/>
            <ac:picMk id="15" creationId="{1F248BC7-1BC4-7CDF-C9C6-6742F7C07F89}"/>
          </ac:picMkLst>
        </pc:picChg>
        <pc:picChg chg="add del mod">
          <ac:chgData name="Sepehr Sharifi" userId="deebf32b-37d3-4b4f-8004-02524cf683a3" providerId="ADAL" clId="{C5F94D6B-EF62-4F4F-BC27-7ECFFC342382}" dt="2022-08-08T22:52:47.073" v="4942"/>
          <ac:picMkLst>
            <pc:docMk/>
            <pc:sldMk cId="2596064872" sldId="357"/>
            <ac:picMk id="16" creationId="{57E9E7AA-E191-56B3-0B7C-5F5EE3EC282F}"/>
          </ac:picMkLst>
        </pc:picChg>
        <pc:picChg chg="add del mod">
          <ac:chgData name="Sepehr Sharifi" userId="deebf32b-37d3-4b4f-8004-02524cf683a3" providerId="ADAL" clId="{C5F94D6B-EF62-4F4F-BC27-7ECFFC342382}" dt="2022-08-08T23:45:35.979" v="5591"/>
          <ac:picMkLst>
            <pc:docMk/>
            <pc:sldMk cId="2596064872" sldId="357"/>
            <ac:picMk id="17" creationId="{E42083DC-BE15-CCA6-6111-61B30EDF5B5D}"/>
          </ac:picMkLst>
        </pc:picChg>
        <pc:picChg chg="add del mod">
          <ac:chgData name="Sepehr Sharifi" userId="deebf32b-37d3-4b4f-8004-02524cf683a3" providerId="ADAL" clId="{C5F94D6B-EF62-4F4F-BC27-7ECFFC342382}" dt="2022-08-09T00:28:49.650" v="5607" actId="478"/>
          <ac:picMkLst>
            <pc:docMk/>
            <pc:sldMk cId="2596064872" sldId="357"/>
            <ac:picMk id="18" creationId="{B05C0425-D3AD-D9FC-6EA1-63346E93C017}"/>
          </ac:picMkLst>
        </pc:picChg>
      </pc:sldChg>
      <pc:sldChg chg="addSp delSp modSp mod modTransition delAnim modAnim modNotesTx">
        <pc:chgData name="Sepehr Sharifi" userId="deebf32b-37d3-4b4f-8004-02524cf683a3" providerId="ADAL" clId="{C5F94D6B-EF62-4F4F-BC27-7ECFFC342382}" dt="2022-08-09T00:28:47.799" v="5606" actId="478"/>
        <pc:sldMkLst>
          <pc:docMk/>
          <pc:sldMk cId="3479127889" sldId="365"/>
        </pc:sldMkLst>
        <pc:spChg chg="mod">
          <ac:chgData name="Sepehr Sharifi" userId="deebf32b-37d3-4b4f-8004-02524cf683a3" providerId="ADAL" clId="{C5F94D6B-EF62-4F4F-BC27-7ECFFC342382}" dt="2022-08-07T01:42:10.813" v="86" actId="20577"/>
          <ac:spMkLst>
            <pc:docMk/>
            <pc:sldMk cId="3479127889" sldId="365"/>
            <ac:spMk id="2" creationId="{ED99F0B4-1F34-4A1D-9C33-8B940D6896C2}"/>
          </ac:spMkLst>
        </pc:spChg>
        <pc:spChg chg="mod">
          <ac:chgData name="Sepehr Sharifi" userId="deebf32b-37d3-4b4f-8004-02524cf683a3" providerId="ADAL" clId="{C5F94D6B-EF62-4F4F-BC27-7ECFFC342382}" dt="2022-08-08T22:42:38.526" v="4908" actId="20577"/>
          <ac:spMkLst>
            <pc:docMk/>
            <pc:sldMk cId="3479127889" sldId="365"/>
            <ac:spMk id="7" creationId="{D4CD1BB2-CD15-4C2A-8BAF-5F3DC6919F5F}"/>
          </ac:spMkLst>
        </pc:spChg>
        <pc:picChg chg="add del mod">
          <ac:chgData name="Sepehr Sharifi" userId="deebf32b-37d3-4b4f-8004-02524cf683a3" providerId="ADAL" clId="{C5F94D6B-EF62-4F4F-BC27-7ECFFC342382}" dt="2022-08-08T22:15:31.561" v="4611"/>
          <ac:picMkLst>
            <pc:docMk/>
            <pc:sldMk cId="3479127889" sldId="365"/>
            <ac:picMk id="3" creationId="{1F1431D1-36F6-5454-C4F3-67FED53373C5}"/>
          </ac:picMkLst>
        </pc:picChg>
        <pc:picChg chg="add del mod">
          <ac:chgData name="Sepehr Sharifi" userId="deebf32b-37d3-4b4f-8004-02524cf683a3" providerId="ADAL" clId="{C5F94D6B-EF62-4F4F-BC27-7ECFFC342382}" dt="2022-08-08T22:37:03.883" v="4625"/>
          <ac:picMkLst>
            <pc:docMk/>
            <pc:sldMk cId="3479127889" sldId="365"/>
            <ac:picMk id="4" creationId="{07165397-205A-63F5-3C5A-3B23005C1427}"/>
          </ac:picMkLst>
        </pc:picChg>
        <pc:picChg chg="add del mod">
          <ac:chgData name="Sepehr Sharifi" userId="deebf32b-37d3-4b4f-8004-02524cf683a3" providerId="ADAL" clId="{C5F94D6B-EF62-4F4F-BC27-7ECFFC342382}" dt="2022-08-08T22:37:38.068" v="4627"/>
          <ac:picMkLst>
            <pc:docMk/>
            <pc:sldMk cId="3479127889" sldId="365"/>
            <ac:picMk id="5" creationId="{7AFC4C03-7E6C-4508-9ED6-6C521F7F67A3}"/>
          </ac:picMkLst>
        </pc:picChg>
        <pc:picChg chg="add del mod">
          <ac:chgData name="Sepehr Sharifi" userId="deebf32b-37d3-4b4f-8004-02524cf683a3" providerId="ADAL" clId="{C5F94D6B-EF62-4F4F-BC27-7ECFFC342382}" dt="2022-08-08T22:37:48.042" v="4629"/>
          <ac:picMkLst>
            <pc:docMk/>
            <pc:sldMk cId="3479127889" sldId="365"/>
            <ac:picMk id="6" creationId="{747E6FC5-DD30-19A1-BDFA-FDF2C484B00D}"/>
          </ac:picMkLst>
        </pc:picChg>
        <pc:picChg chg="add del mod">
          <ac:chgData name="Sepehr Sharifi" userId="deebf32b-37d3-4b4f-8004-02524cf683a3" providerId="ADAL" clId="{C5F94D6B-EF62-4F4F-BC27-7ECFFC342382}" dt="2022-08-09T00:28:47.799" v="5606" actId="478"/>
          <ac:picMkLst>
            <pc:docMk/>
            <pc:sldMk cId="3479127889" sldId="365"/>
            <ac:picMk id="8" creationId="{9940E534-3D45-7F9A-E5BB-9C040A865D8E}"/>
          </ac:picMkLst>
        </pc:picChg>
      </pc:sldChg>
      <pc:sldChg chg="del">
        <pc:chgData name="Sepehr Sharifi" userId="deebf32b-37d3-4b4f-8004-02524cf683a3" providerId="ADAL" clId="{C5F94D6B-EF62-4F4F-BC27-7ECFFC342382}" dt="2022-08-07T01:41:13.783" v="71" actId="47"/>
        <pc:sldMkLst>
          <pc:docMk/>
          <pc:sldMk cId="2754825393" sldId="366"/>
        </pc:sldMkLst>
      </pc:sldChg>
      <pc:sldChg chg="del">
        <pc:chgData name="Sepehr Sharifi" userId="deebf32b-37d3-4b4f-8004-02524cf683a3" providerId="ADAL" clId="{C5F94D6B-EF62-4F4F-BC27-7ECFFC342382}" dt="2022-08-07T01:41:18.141" v="73" actId="47"/>
        <pc:sldMkLst>
          <pc:docMk/>
          <pc:sldMk cId="635730065" sldId="367"/>
        </pc:sldMkLst>
      </pc:sldChg>
      <pc:sldChg chg="del">
        <pc:chgData name="Sepehr Sharifi" userId="deebf32b-37d3-4b4f-8004-02524cf683a3" providerId="ADAL" clId="{C5F94D6B-EF62-4F4F-BC27-7ECFFC342382}" dt="2022-08-07T01:41:11.422" v="70" actId="47"/>
        <pc:sldMkLst>
          <pc:docMk/>
          <pc:sldMk cId="4166749849" sldId="368"/>
        </pc:sldMkLst>
      </pc:sldChg>
      <pc:sldChg chg="del">
        <pc:chgData name="Sepehr Sharifi" userId="deebf32b-37d3-4b4f-8004-02524cf683a3" providerId="ADAL" clId="{C5F94D6B-EF62-4F4F-BC27-7ECFFC342382}" dt="2022-08-07T01:41:11.422" v="70" actId="47"/>
        <pc:sldMkLst>
          <pc:docMk/>
          <pc:sldMk cId="496767429" sldId="369"/>
        </pc:sldMkLst>
      </pc:sldChg>
      <pc:sldChg chg="del">
        <pc:chgData name="Sepehr Sharifi" userId="deebf32b-37d3-4b4f-8004-02524cf683a3" providerId="ADAL" clId="{C5F94D6B-EF62-4F4F-BC27-7ECFFC342382}" dt="2022-08-07T01:41:14.494" v="72" actId="47"/>
        <pc:sldMkLst>
          <pc:docMk/>
          <pc:sldMk cId="123531593" sldId="370"/>
        </pc:sldMkLst>
      </pc:sldChg>
      <pc:sldChg chg="del">
        <pc:chgData name="Sepehr Sharifi" userId="deebf32b-37d3-4b4f-8004-02524cf683a3" providerId="ADAL" clId="{C5F94D6B-EF62-4F4F-BC27-7ECFFC342382}" dt="2022-08-07T01:41:09.890" v="69" actId="47"/>
        <pc:sldMkLst>
          <pc:docMk/>
          <pc:sldMk cId="2032793631" sldId="371"/>
        </pc:sldMkLst>
      </pc:sldChg>
      <pc:sldChg chg="del">
        <pc:chgData name="Sepehr Sharifi" userId="deebf32b-37d3-4b4f-8004-02524cf683a3" providerId="ADAL" clId="{C5F94D6B-EF62-4F4F-BC27-7ECFFC342382}" dt="2022-08-07T01:41:21.803" v="74" actId="47"/>
        <pc:sldMkLst>
          <pc:docMk/>
          <pc:sldMk cId="4009112566" sldId="372"/>
        </pc:sldMkLst>
      </pc:sldChg>
      <pc:sldChg chg="addSp delSp modSp mod ord modTransition delAnim modAnim">
        <pc:chgData name="Sepehr Sharifi" userId="deebf32b-37d3-4b4f-8004-02524cf683a3" providerId="ADAL" clId="{C5F94D6B-EF62-4F4F-BC27-7ECFFC342382}" dt="2022-08-09T00:29:15.395" v="5620" actId="478"/>
        <pc:sldMkLst>
          <pc:docMk/>
          <pc:sldMk cId="2968677308" sldId="373"/>
        </pc:sldMkLst>
        <pc:spChg chg="mod">
          <ac:chgData name="Sepehr Sharifi" userId="deebf32b-37d3-4b4f-8004-02524cf683a3" providerId="ADAL" clId="{C5F94D6B-EF62-4F4F-BC27-7ECFFC342382}" dt="2022-08-07T03:36:39.725" v="3127" actId="20577"/>
          <ac:spMkLst>
            <pc:docMk/>
            <pc:sldMk cId="2968677308" sldId="373"/>
            <ac:spMk id="2" creationId="{ED99F0B4-1F34-4A1D-9C33-8B940D6896C2}"/>
          </ac:spMkLst>
        </pc:spChg>
        <pc:spChg chg="mod">
          <ac:chgData name="Sepehr Sharifi" userId="deebf32b-37d3-4b4f-8004-02524cf683a3" providerId="ADAL" clId="{C5F94D6B-EF62-4F4F-BC27-7ECFFC342382}" dt="2022-08-08T23:34:11.591" v="5546" actId="20577"/>
          <ac:spMkLst>
            <pc:docMk/>
            <pc:sldMk cId="2968677308" sldId="373"/>
            <ac:spMk id="3" creationId="{C5B07427-1C19-450E-9A46-EBF4F2C1B325}"/>
          </ac:spMkLst>
        </pc:spChg>
        <pc:picChg chg="add del mod">
          <ac:chgData name="Sepehr Sharifi" userId="deebf32b-37d3-4b4f-8004-02524cf683a3" providerId="ADAL" clId="{C5F94D6B-EF62-4F4F-BC27-7ECFFC342382}" dt="2022-08-08T23:33:40.322" v="5521"/>
          <ac:picMkLst>
            <pc:docMk/>
            <pc:sldMk cId="2968677308" sldId="373"/>
            <ac:picMk id="4" creationId="{E0216E92-0ECF-C3FC-7D4C-3FBB9C66FD8E}"/>
          </ac:picMkLst>
        </pc:picChg>
        <pc:picChg chg="add del mod">
          <ac:chgData name="Sepehr Sharifi" userId="deebf32b-37d3-4b4f-8004-02524cf683a3" providerId="ADAL" clId="{C5F94D6B-EF62-4F4F-BC27-7ECFFC342382}" dt="2022-08-08T23:34:38.022" v="5549"/>
          <ac:picMkLst>
            <pc:docMk/>
            <pc:sldMk cId="2968677308" sldId="373"/>
            <ac:picMk id="5" creationId="{87EB69B4-0EE9-1FB5-3944-747238A33CF9}"/>
          </ac:picMkLst>
        </pc:picChg>
        <pc:picChg chg="add del mod">
          <ac:chgData name="Sepehr Sharifi" userId="deebf32b-37d3-4b4f-8004-02524cf683a3" providerId="ADAL" clId="{C5F94D6B-EF62-4F4F-BC27-7ECFFC342382}" dt="2022-08-09T00:29:15.395" v="5620" actId="478"/>
          <ac:picMkLst>
            <pc:docMk/>
            <pc:sldMk cId="2968677308" sldId="373"/>
            <ac:picMk id="6" creationId="{F95627FB-36B2-5933-F225-60CEB07F75EE}"/>
          </ac:picMkLst>
        </pc:picChg>
      </pc:sldChg>
      <pc:sldChg chg="addSp delSp modSp add mod ord modTransition delAnim modAnim modNotesTx">
        <pc:chgData name="Sepehr Sharifi" userId="deebf32b-37d3-4b4f-8004-02524cf683a3" providerId="ADAL" clId="{C5F94D6B-EF62-4F4F-BC27-7ECFFC342382}" dt="2022-08-09T00:28:51.147" v="5608" actId="478"/>
        <pc:sldMkLst>
          <pc:docMk/>
          <pc:sldMk cId="2165596210" sldId="374"/>
        </pc:sldMkLst>
        <pc:spChg chg="mod">
          <ac:chgData name="Sepehr Sharifi" userId="deebf32b-37d3-4b4f-8004-02524cf683a3" providerId="ADAL" clId="{C5F94D6B-EF62-4F4F-BC27-7ECFFC342382}" dt="2022-08-07T02:49:17.503" v="2179" actId="20577"/>
          <ac:spMkLst>
            <pc:docMk/>
            <pc:sldMk cId="2165596210" sldId="374"/>
            <ac:spMk id="2" creationId="{ED99F0B4-1F34-4A1D-9C33-8B940D6896C2}"/>
          </ac:spMkLst>
        </pc:spChg>
        <pc:spChg chg="mod">
          <ac:chgData name="Sepehr Sharifi" userId="deebf32b-37d3-4b4f-8004-02524cf683a3" providerId="ADAL" clId="{C5F94D6B-EF62-4F4F-BC27-7ECFFC342382}" dt="2022-08-08T23:24:32.037" v="5364" actId="20577"/>
          <ac:spMkLst>
            <pc:docMk/>
            <pc:sldMk cId="2165596210" sldId="374"/>
            <ac:spMk id="7" creationId="{D4CD1BB2-CD15-4C2A-8BAF-5F3DC6919F5F}"/>
          </ac:spMkLst>
        </pc:spChg>
        <pc:spChg chg="add del mod">
          <ac:chgData name="Sepehr Sharifi" userId="deebf32b-37d3-4b4f-8004-02524cf683a3" providerId="ADAL" clId="{C5F94D6B-EF62-4F4F-BC27-7ECFFC342382}" dt="2022-08-08T23:24:37.818" v="5368"/>
          <ac:spMkLst>
            <pc:docMk/>
            <pc:sldMk cId="2165596210" sldId="374"/>
            <ac:spMk id="10" creationId="{8B06D13E-ADA9-2A8A-9B83-B4079FAA2E36}"/>
          </ac:spMkLst>
        </pc:spChg>
        <pc:graphicFrameChg chg="add del mod">
          <ac:chgData name="Sepehr Sharifi" userId="deebf32b-37d3-4b4f-8004-02524cf683a3" providerId="ADAL" clId="{C5F94D6B-EF62-4F4F-BC27-7ECFFC342382}" dt="2022-08-08T23:24:37.818" v="5368"/>
          <ac:graphicFrameMkLst>
            <pc:docMk/>
            <pc:sldMk cId="2165596210" sldId="374"/>
            <ac:graphicFrameMk id="9" creationId="{D687B460-A21C-58FE-097C-0EFA945A5EE7}"/>
          </ac:graphicFrameMkLst>
        </pc:graphicFrameChg>
        <pc:picChg chg="add del mod">
          <ac:chgData name="Sepehr Sharifi" userId="deebf32b-37d3-4b4f-8004-02524cf683a3" providerId="ADAL" clId="{C5F94D6B-EF62-4F4F-BC27-7ECFFC342382}" dt="2022-08-08T22:55:37.998" v="4948"/>
          <ac:picMkLst>
            <pc:docMk/>
            <pc:sldMk cId="2165596210" sldId="374"/>
            <ac:picMk id="3" creationId="{E5ED7806-8AB0-061A-80A3-6F81BFA00678}"/>
          </ac:picMkLst>
        </pc:picChg>
        <pc:picChg chg="add del mod">
          <ac:chgData name="Sepehr Sharifi" userId="deebf32b-37d3-4b4f-8004-02524cf683a3" providerId="ADAL" clId="{C5F94D6B-EF62-4F4F-BC27-7ECFFC342382}" dt="2022-08-08T22:55:51.397" v="4950"/>
          <ac:picMkLst>
            <pc:docMk/>
            <pc:sldMk cId="2165596210" sldId="374"/>
            <ac:picMk id="4" creationId="{1CF28258-B489-8CA7-AC3D-AB8A7367A14B}"/>
          </ac:picMkLst>
        </pc:picChg>
        <pc:picChg chg="add del mod">
          <ac:chgData name="Sepehr Sharifi" userId="deebf32b-37d3-4b4f-8004-02524cf683a3" providerId="ADAL" clId="{C5F94D6B-EF62-4F4F-BC27-7ECFFC342382}" dt="2022-08-08T22:56:16.036" v="4952"/>
          <ac:picMkLst>
            <pc:docMk/>
            <pc:sldMk cId="2165596210" sldId="374"/>
            <ac:picMk id="5" creationId="{D593699C-1EC1-C61F-D8BD-10FAF1F26146}"/>
          </ac:picMkLst>
        </pc:picChg>
        <pc:picChg chg="add del mod">
          <ac:chgData name="Sepehr Sharifi" userId="deebf32b-37d3-4b4f-8004-02524cf683a3" providerId="ADAL" clId="{C5F94D6B-EF62-4F4F-BC27-7ECFFC342382}" dt="2022-08-08T22:58:09.001" v="5102"/>
          <ac:picMkLst>
            <pc:docMk/>
            <pc:sldMk cId="2165596210" sldId="374"/>
            <ac:picMk id="6" creationId="{2E0BEDE7-7A9D-60A4-2354-8B2D153C32E7}"/>
          </ac:picMkLst>
        </pc:picChg>
        <pc:picChg chg="add del mod">
          <ac:chgData name="Sepehr Sharifi" userId="deebf32b-37d3-4b4f-8004-02524cf683a3" providerId="ADAL" clId="{C5F94D6B-EF62-4F4F-BC27-7ECFFC342382}" dt="2022-08-08T23:46:49.717" v="5593"/>
          <ac:picMkLst>
            <pc:docMk/>
            <pc:sldMk cId="2165596210" sldId="374"/>
            <ac:picMk id="8" creationId="{38C698E0-5AF4-0DED-D5B7-A22EA3B3C9C7}"/>
          </ac:picMkLst>
        </pc:picChg>
        <pc:picChg chg="add del mod">
          <ac:chgData name="Sepehr Sharifi" userId="deebf32b-37d3-4b4f-8004-02524cf683a3" providerId="ADAL" clId="{C5F94D6B-EF62-4F4F-BC27-7ECFFC342382}" dt="2022-08-08T23:46:59.186" v="5595"/>
          <ac:picMkLst>
            <pc:docMk/>
            <pc:sldMk cId="2165596210" sldId="374"/>
            <ac:picMk id="11" creationId="{E73E3505-F328-9E25-CCEB-0B612CB87839}"/>
          </ac:picMkLst>
        </pc:picChg>
        <pc:picChg chg="add del mod">
          <ac:chgData name="Sepehr Sharifi" userId="deebf32b-37d3-4b4f-8004-02524cf683a3" providerId="ADAL" clId="{C5F94D6B-EF62-4F4F-BC27-7ECFFC342382}" dt="2022-08-09T00:28:51.147" v="5608" actId="478"/>
          <ac:picMkLst>
            <pc:docMk/>
            <pc:sldMk cId="2165596210" sldId="374"/>
            <ac:picMk id="12" creationId="{BB76EEE3-84BB-A142-07DB-D7CA5D83AACF}"/>
          </ac:picMkLst>
        </pc:picChg>
      </pc:sldChg>
      <pc:sldChg chg="addSp delSp modSp add mod modTransition delAnim modAnim">
        <pc:chgData name="Sepehr Sharifi" userId="deebf32b-37d3-4b4f-8004-02524cf683a3" providerId="ADAL" clId="{C5F94D6B-EF62-4F4F-BC27-7ECFFC342382}" dt="2022-08-09T00:28:52.815" v="5609" actId="478"/>
        <pc:sldMkLst>
          <pc:docMk/>
          <pc:sldMk cId="634751620" sldId="375"/>
        </pc:sldMkLst>
        <pc:spChg chg="mod">
          <ac:chgData name="Sepehr Sharifi" userId="deebf32b-37d3-4b4f-8004-02524cf683a3" providerId="ADAL" clId="{C5F94D6B-EF62-4F4F-BC27-7ECFFC342382}" dt="2022-08-07T03:00:02.958" v="2645" actId="20577"/>
          <ac:spMkLst>
            <pc:docMk/>
            <pc:sldMk cId="634751620" sldId="375"/>
            <ac:spMk id="2" creationId="{ED99F0B4-1F34-4A1D-9C33-8B940D6896C2}"/>
          </ac:spMkLst>
        </pc:spChg>
        <pc:spChg chg="add mod">
          <ac:chgData name="Sepehr Sharifi" userId="deebf32b-37d3-4b4f-8004-02524cf683a3" providerId="ADAL" clId="{C5F94D6B-EF62-4F4F-BC27-7ECFFC342382}" dt="2022-08-08T20:28:33.250" v="3948" actId="14100"/>
          <ac:spMkLst>
            <pc:docMk/>
            <pc:sldMk cId="634751620" sldId="375"/>
            <ac:spMk id="3" creationId="{99BEEA12-2E82-F72D-9E0C-B403456F9CFE}"/>
          </ac:spMkLst>
        </pc:spChg>
        <pc:spChg chg="add mod">
          <ac:chgData name="Sepehr Sharifi" userId="deebf32b-37d3-4b4f-8004-02524cf683a3" providerId="ADAL" clId="{C5F94D6B-EF62-4F4F-BC27-7ECFFC342382}" dt="2022-08-08T20:29:03.115" v="3957" actId="1036"/>
          <ac:spMkLst>
            <pc:docMk/>
            <pc:sldMk cId="634751620" sldId="375"/>
            <ac:spMk id="4" creationId="{5C1057FF-2443-C5F7-14B3-C5288F17AFCD}"/>
          </ac:spMkLst>
        </pc:spChg>
        <pc:spChg chg="add mod">
          <ac:chgData name="Sepehr Sharifi" userId="deebf32b-37d3-4b4f-8004-02524cf683a3" providerId="ADAL" clId="{C5F94D6B-EF62-4F4F-BC27-7ECFFC342382}" dt="2022-08-08T20:28:47.861" v="3951" actId="1036"/>
          <ac:spMkLst>
            <pc:docMk/>
            <pc:sldMk cId="634751620" sldId="375"/>
            <ac:spMk id="5" creationId="{51909C87-2D9D-7329-9B55-FE5132C6CAA6}"/>
          </ac:spMkLst>
        </pc:spChg>
        <pc:spChg chg="mod">
          <ac:chgData name="Sepehr Sharifi" userId="deebf32b-37d3-4b4f-8004-02524cf683a3" providerId="ADAL" clId="{C5F94D6B-EF62-4F4F-BC27-7ECFFC342382}" dt="2022-08-07T03:03:27.712" v="2711" actId="20577"/>
          <ac:spMkLst>
            <pc:docMk/>
            <pc:sldMk cId="634751620" sldId="375"/>
            <ac:spMk id="7" creationId="{D4CD1BB2-CD15-4C2A-8BAF-5F3DC6919F5F}"/>
          </ac:spMkLst>
        </pc:spChg>
        <pc:picChg chg="add del mod">
          <ac:chgData name="Sepehr Sharifi" userId="deebf32b-37d3-4b4f-8004-02524cf683a3" providerId="ADAL" clId="{C5F94D6B-EF62-4F4F-BC27-7ECFFC342382}" dt="2022-08-08T23:00:06.288" v="5104"/>
          <ac:picMkLst>
            <pc:docMk/>
            <pc:sldMk cId="634751620" sldId="375"/>
            <ac:picMk id="6" creationId="{58B7AE9A-8713-56B7-B45C-839FFCB8C272}"/>
          </ac:picMkLst>
        </pc:picChg>
        <pc:picChg chg="add del mod">
          <ac:chgData name="Sepehr Sharifi" userId="deebf32b-37d3-4b4f-8004-02524cf683a3" providerId="ADAL" clId="{C5F94D6B-EF62-4F4F-BC27-7ECFFC342382}" dt="2022-08-08T23:01:04.701" v="5106"/>
          <ac:picMkLst>
            <pc:docMk/>
            <pc:sldMk cId="634751620" sldId="375"/>
            <ac:picMk id="8" creationId="{7BA11F98-B65F-172C-1E9E-96195B7BB802}"/>
          </ac:picMkLst>
        </pc:picChg>
        <pc:picChg chg="add del mod">
          <ac:chgData name="Sepehr Sharifi" userId="deebf32b-37d3-4b4f-8004-02524cf683a3" providerId="ADAL" clId="{C5F94D6B-EF62-4F4F-BC27-7ECFFC342382}" dt="2022-08-09T00:28:52.815" v="5609" actId="478"/>
          <ac:picMkLst>
            <pc:docMk/>
            <pc:sldMk cId="634751620" sldId="375"/>
            <ac:picMk id="9" creationId="{678C1D14-F3C5-DE3E-B41D-23A56E3E4AF4}"/>
          </ac:picMkLst>
        </pc:picChg>
      </pc:sldChg>
      <pc:sldChg chg="addSp delSp modSp add mod modTransition delAnim modAnim">
        <pc:chgData name="Sepehr Sharifi" userId="deebf32b-37d3-4b4f-8004-02524cf683a3" providerId="ADAL" clId="{C5F94D6B-EF62-4F4F-BC27-7ECFFC342382}" dt="2022-08-09T00:28:54.458" v="5610" actId="478"/>
        <pc:sldMkLst>
          <pc:docMk/>
          <pc:sldMk cId="185991114" sldId="376"/>
        </pc:sldMkLst>
        <pc:spChg chg="mod">
          <ac:chgData name="Sepehr Sharifi" userId="deebf32b-37d3-4b4f-8004-02524cf683a3" providerId="ADAL" clId="{C5F94D6B-EF62-4F4F-BC27-7ECFFC342382}" dt="2022-08-07T03:04:44.934" v="2736" actId="20577"/>
          <ac:spMkLst>
            <pc:docMk/>
            <pc:sldMk cId="185991114" sldId="376"/>
            <ac:spMk id="2" creationId="{ED99F0B4-1F34-4A1D-9C33-8B940D6896C2}"/>
          </ac:spMkLst>
        </pc:spChg>
        <pc:spChg chg="mod">
          <ac:chgData name="Sepehr Sharifi" userId="deebf32b-37d3-4b4f-8004-02524cf683a3" providerId="ADAL" clId="{C5F94D6B-EF62-4F4F-BC27-7ECFFC342382}" dt="2022-08-07T03:10:49.437" v="2804" actId="14100"/>
          <ac:spMkLst>
            <pc:docMk/>
            <pc:sldMk cId="185991114" sldId="376"/>
            <ac:spMk id="7" creationId="{D4CD1BB2-CD15-4C2A-8BAF-5F3DC6919F5F}"/>
          </ac:spMkLst>
        </pc:spChg>
        <pc:picChg chg="add del mod">
          <ac:chgData name="Sepehr Sharifi" userId="deebf32b-37d3-4b4f-8004-02524cf683a3" providerId="ADAL" clId="{C5F94D6B-EF62-4F4F-BC27-7ECFFC342382}" dt="2022-08-09T00:28:54.458" v="5610" actId="478"/>
          <ac:picMkLst>
            <pc:docMk/>
            <pc:sldMk cId="185991114" sldId="376"/>
            <ac:picMk id="3" creationId="{E1B5EC80-6E18-DFAD-3EBD-8F2D27E29F00}"/>
          </ac:picMkLst>
        </pc:picChg>
      </pc:sldChg>
      <pc:sldChg chg="addSp delSp modSp add mod modTransition delAnim modAnim">
        <pc:chgData name="Sepehr Sharifi" userId="deebf32b-37d3-4b4f-8004-02524cf683a3" providerId="ADAL" clId="{C5F94D6B-EF62-4F4F-BC27-7ECFFC342382}" dt="2022-08-09T00:28:56.150" v="5611" actId="478"/>
        <pc:sldMkLst>
          <pc:docMk/>
          <pc:sldMk cId="4051219221" sldId="377"/>
        </pc:sldMkLst>
        <pc:spChg chg="mod">
          <ac:chgData name="Sepehr Sharifi" userId="deebf32b-37d3-4b4f-8004-02524cf683a3" providerId="ADAL" clId="{C5F94D6B-EF62-4F4F-BC27-7ECFFC342382}" dt="2022-08-07T03:04:58.318" v="2740" actId="20577"/>
          <ac:spMkLst>
            <pc:docMk/>
            <pc:sldMk cId="4051219221" sldId="377"/>
            <ac:spMk id="2" creationId="{ED99F0B4-1F34-4A1D-9C33-8B940D6896C2}"/>
          </ac:spMkLst>
        </pc:spChg>
        <pc:spChg chg="del">
          <ac:chgData name="Sepehr Sharifi" userId="deebf32b-37d3-4b4f-8004-02524cf683a3" providerId="ADAL" clId="{C5F94D6B-EF62-4F4F-BC27-7ECFFC342382}" dt="2022-08-07T03:05:54.709" v="2741"/>
          <ac:spMkLst>
            <pc:docMk/>
            <pc:sldMk cId="4051219221" sldId="377"/>
            <ac:spMk id="7" creationId="{D4CD1BB2-CD15-4C2A-8BAF-5F3DC6919F5F}"/>
          </ac:spMkLst>
        </pc:spChg>
        <pc:picChg chg="add del mod">
          <ac:chgData name="Sepehr Sharifi" userId="deebf32b-37d3-4b4f-8004-02524cf683a3" providerId="ADAL" clId="{C5F94D6B-EF62-4F4F-BC27-7ECFFC342382}" dt="2022-08-08T23:05:52.242" v="5108"/>
          <ac:picMkLst>
            <pc:docMk/>
            <pc:sldMk cId="4051219221" sldId="377"/>
            <ac:picMk id="3" creationId="{01F84084-7EE0-D961-82AE-9137A149A24F}"/>
          </ac:picMkLst>
        </pc:picChg>
        <pc:picChg chg="add mod">
          <ac:chgData name="Sepehr Sharifi" userId="deebf32b-37d3-4b4f-8004-02524cf683a3" providerId="ADAL" clId="{C5F94D6B-EF62-4F4F-BC27-7ECFFC342382}" dt="2022-08-07T03:06:18.927" v="2748"/>
          <ac:picMkLst>
            <pc:docMk/>
            <pc:sldMk cId="4051219221" sldId="377"/>
            <ac:picMk id="4" creationId="{3C4F291A-34D0-2A6C-CCFA-56312AE423BD}"/>
          </ac:picMkLst>
        </pc:picChg>
        <pc:picChg chg="add del mod">
          <ac:chgData name="Sepehr Sharifi" userId="deebf32b-37d3-4b4f-8004-02524cf683a3" providerId="ADAL" clId="{C5F94D6B-EF62-4F4F-BC27-7ECFFC342382}" dt="2022-08-09T00:28:56.150" v="5611" actId="478"/>
          <ac:picMkLst>
            <pc:docMk/>
            <pc:sldMk cId="4051219221" sldId="377"/>
            <ac:picMk id="5" creationId="{5E7C6C76-FD95-4110-FE2D-B07A4F05B09D}"/>
          </ac:picMkLst>
        </pc:picChg>
      </pc:sldChg>
      <pc:sldChg chg="addSp delSp modSp add mod ord modTransition delAnim modAnim">
        <pc:chgData name="Sepehr Sharifi" userId="deebf32b-37d3-4b4f-8004-02524cf683a3" providerId="ADAL" clId="{C5F94D6B-EF62-4F4F-BC27-7ECFFC342382}" dt="2022-08-09T00:29:00.096" v="5612" actId="478"/>
        <pc:sldMkLst>
          <pc:docMk/>
          <pc:sldMk cId="3803812034" sldId="378"/>
        </pc:sldMkLst>
        <pc:spChg chg="mod">
          <ac:chgData name="Sepehr Sharifi" userId="deebf32b-37d3-4b4f-8004-02524cf683a3" providerId="ADAL" clId="{C5F94D6B-EF62-4F4F-BC27-7ECFFC342382}" dt="2022-08-07T03:06:32.170" v="2753" actId="20577"/>
          <ac:spMkLst>
            <pc:docMk/>
            <pc:sldMk cId="3803812034" sldId="378"/>
            <ac:spMk id="2" creationId="{ED99F0B4-1F34-4A1D-9C33-8B940D6896C2}"/>
          </ac:spMkLst>
        </pc:spChg>
        <pc:spChg chg="del">
          <ac:chgData name="Sepehr Sharifi" userId="deebf32b-37d3-4b4f-8004-02524cf683a3" providerId="ADAL" clId="{C5F94D6B-EF62-4F4F-BC27-7ECFFC342382}" dt="2022-08-07T03:11:47.244" v="2805"/>
          <ac:spMkLst>
            <pc:docMk/>
            <pc:sldMk cId="3803812034" sldId="378"/>
            <ac:spMk id="7" creationId="{D4CD1BB2-CD15-4C2A-8BAF-5F3DC6919F5F}"/>
          </ac:spMkLst>
        </pc:spChg>
        <pc:picChg chg="add del mod">
          <ac:chgData name="Sepehr Sharifi" userId="deebf32b-37d3-4b4f-8004-02524cf683a3" providerId="ADAL" clId="{C5F94D6B-EF62-4F4F-BC27-7ECFFC342382}" dt="2022-08-08T23:07:12.987" v="5110"/>
          <ac:picMkLst>
            <pc:docMk/>
            <pc:sldMk cId="3803812034" sldId="378"/>
            <ac:picMk id="3" creationId="{F11230D8-D01A-3FAA-D4AF-0BAC52800B5F}"/>
          </ac:picMkLst>
        </pc:picChg>
        <pc:picChg chg="add mod">
          <ac:chgData name="Sepehr Sharifi" userId="deebf32b-37d3-4b4f-8004-02524cf683a3" providerId="ADAL" clId="{C5F94D6B-EF62-4F4F-BC27-7ECFFC342382}" dt="2022-08-07T03:12:22.705" v="2814" actId="1076"/>
          <ac:picMkLst>
            <pc:docMk/>
            <pc:sldMk cId="3803812034" sldId="378"/>
            <ac:picMk id="4" creationId="{49826BAE-BF5D-45C5-909C-9F6E8A25391E}"/>
          </ac:picMkLst>
        </pc:picChg>
        <pc:picChg chg="add del mod">
          <ac:chgData name="Sepehr Sharifi" userId="deebf32b-37d3-4b4f-8004-02524cf683a3" providerId="ADAL" clId="{C5F94D6B-EF62-4F4F-BC27-7ECFFC342382}" dt="2022-08-08T23:07:47.243" v="5112"/>
          <ac:picMkLst>
            <pc:docMk/>
            <pc:sldMk cId="3803812034" sldId="378"/>
            <ac:picMk id="5" creationId="{B5F042F6-18B2-ABD8-8F54-1B419BED6180}"/>
          </ac:picMkLst>
        </pc:picChg>
        <pc:picChg chg="add del mod">
          <ac:chgData name="Sepehr Sharifi" userId="deebf32b-37d3-4b4f-8004-02524cf683a3" providerId="ADAL" clId="{C5F94D6B-EF62-4F4F-BC27-7ECFFC342382}" dt="2022-08-08T23:07:57.846" v="5114"/>
          <ac:picMkLst>
            <pc:docMk/>
            <pc:sldMk cId="3803812034" sldId="378"/>
            <ac:picMk id="6" creationId="{65DB5FDE-2876-8E0C-3CCB-B8ED63323B2B}"/>
          </ac:picMkLst>
        </pc:picChg>
        <pc:picChg chg="add del mod">
          <ac:chgData name="Sepehr Sharifi" userId="deebf32b-37d3-4b4f-8004-02524cf683a3" providerId="ADAL" clId="{C5F94D6B-EF62-4F4F-BC27-7ECFFC342382}" dt="2022-08-09T00:29:00.096" v="5612" actId="478"/>
          <ac:picMkLst>
            <pc:docMk/>
            <pc:sldMk cId="3803812034" sldId="378"/>
            <ac:picMk id="7" creationId="{A8E8F70F-D2B4-1658-A75D-6BDE3A8E573B}"/>
          </ac:picMkLst>
        </pc:picChg>
      </pc:sldChg>
      <pc:sldChg chg="addSp delSp modSp add mod modTransition delAnim modAnim">
        <pc:chgData name="Sepehr Sharifi" userId="deebf32b-37d3-4b4f-8004-02524cf683a3" providerId="ADAL" clId="{C5F94D6B-EF62-4F4F-BC27-7ECFFC342382}" dt="2022-08-09T00:29:02.088" v="5613" actId="478"/>
        <pc:sldMkLst>
          <pc:docMk/>
          <pc:sldMk cId="733398700" sldId="379"/>
        </pc:sldMkLst>
        <pc:spChg chg="mod">
          <ac:chgData name="Sepehr Sharifi" userId="deebf32b-37d3-4b4f-8004-02524cf683a3" providerId="ADAL" clId="{C5F94D6B-EF62-4F4F-BC27-7ECFFC342382}" dt="2022-08-07T03:12:35.537" v="2820" actId="20577"/>
          <ac:spMkLst>
            <pc:docMk/>
            <pc:sldMk cId="733398700" sldId="379"/>
            <ac:spMk id="2" creationId="{ED99F0B4-1F34-4A1D-9C33-8B940D6896C2}"/>
          </ac:spMkLst>
        </pc:spChg>
        <pc:spChg chg="del">
          <ac:chgData name="Sepehr Sharifi" userId="deebf32b-37d3-4b4f-8004-02524cf683a3" providerId="ADAL" clId="{C5F94D6B-EF62-4F4F-BC27-7ECFFC342382}" dt="2022-08-07T03:13:04.120" v="2821" actId="22"/>
          <ac:spMkLst>
            <pc:docMk/>
            <pc:sldMk cId="733398700" sldId="379"/>
            <ac:spMk id="7" creationId="{D4CD1BB2-CD15-4C2A-8BAF-5F3DC6919F5F}"/>
          </ac:spMkLst>
        </pc:spChg>
        <pc:picChg chg="add del mod">
          <ac:chgData name="Sepehr Sharifi" userId="deebf32b-37d3-4b4f-8004-02524cf683a3" providerId="ADAL" clId="{C5F94D6B-EF62-4F4F-BC27-7ECFFC342382}" dt="2022-08-08T23:08:29.893" v="5116"/>
          <ac:picMkLst>
            <pc:docMk/>
            <pc:sldMk cId="733398700" sldId="379"/>
            <ac:picMk id="3" creationId="{FA9089E4-A992-8388-F69A-494CD79F1477}"/>
          </ac:picMkLst>
        </pc:picChg>
        <pc:picChg chg="add mod ord">
          <ac:chgData name="Sepehr Sharifi" userId="deebf32b-37d3-4b4f-8004-02524cf683a3" providerId="ADAL" clId="{C5F94D6B-EF62-4F4F-BC27-7ECFFC342382}" dt="2022-08-07T03:14:21.789" v="2834" actId="1076"/>
          <ac:picMkLst>
            <pc:docMk/>
            <pc:sldMk cId="733398700" sldId="379"/>
            <ac:picMk id="4" creationId="{5FCC0577-AAA2-4BED-72D0-7FD5D5EB7791}"/>
          </ac:picMkLst>
        </pc:picChg>
        <pc:picChg chg="add del mod">
          <ac:chgData name="Sepehr Sharifi" userId="deebf32b-37d3-4b4f-8004-02524cf683a3" providerId="ADAL" clId="{C5F94D6B-EF62-4F4F-BC27-7ECFFC342382}" dt="2022-08-08T23:09:45.883" v="5118"/>
          <ac:picMkLst>
            <pc:docMk/>
            <pc:sldMk cId="733398700" sldId="379"/>
            <ac:picMk id="5" creationId="{63EC9160-E679-A2D0-486A-5B889150CA12}"/>
          </ac:picMkLst>
        </pc:picChg>
        <pc:picChg chg="add del mod">
          <ac:chgData name="Sepehr Sharifi" userId="deebf32b-37d3-4b4f-8004-02524cf683a3" providerId="ADAL" clId="{C5F94D6B-EF62-4F4F-BC27-7ECFFC342382}" dt="2022-08-07T03:13:15.197" v="2825" actId="22"/>
          <ac:picMkLst>
            <pc:docMk/>
            <pc:sldMk cId="733398700" sldId="379"/>
            <ac:picMk id="6" creationId="{0D3494C7-47D6-E189-CEC3-D6CD79A8EE93}"/>
          </ac:picMkLst>
        </pc:picChg>
        <pc:picChg chg="add del mod">
          <ac:chgData name="Sepehr Sharifi" userId="deebf32b-37d3-4b4f-8004-02524cf683a3" providerId="ADAL" clId="{C5F94D6B-EF62-4F4F-BC27-7ECFFC342382}" dt="2022-08-08T23:10:01.431" v="5120"/>
          <ac:picMkLst>
            <pc:docMk/>
            <pc:sldMk cId="733398700" sldId="379"/>
            <ac:picMk id="6" creationId="{C12FBB21-59EF-79DB-7032-1A855623E364}"/>
          </ac:picMkLst>
        </pc:picChg>
        <pc:picChg chg="add del mod">
          <ac:chgData name="Sepehr Sharifi" userId="deebf32b-37d3-4b4f-8004-02524cf683a3" providerId="ADAL" clId="{C5F94D6B-EF62-4F4F-BC27-7ECFFC342382}" dt="2022-08-08T23:11:11.986" v="5122"/>
          <ac:picMkLst>
            <pc:docMk/>
            <pc:sldMk cId="733398700" sldId="379"/>
            <ac:picMk id="7" creationId="{5F42BFFC-D7BF-527A-51EF-6724E8691B12}"/>
          </ac:picMkLst>
        </pc:picChg>
        <pc:picChg chg="add del mod">
          <ac:chgData name="Sepehr Sharifi" userId="deebf32b-37d3-4b4f-8004-02524cf683a3" providerId="ADAL" clId="{C5F94D6B-EF62-4F4F-BC27-7ECFFC342382}" dt="2022-08-08T23:11:39.016" v="5124"/>
          <ac:picMkLst>
            <pc:docMk/>
            <pc:sldMk cId="733398700" sldId="379"/>
            <ac:picMk id="8" creationId="{8A239052-77D9-1668-EB11-9C0580A4157F}"/>
          </ac:picMkLst>
        </pc:picChg>
        <pc:picChg chg="add mod">
          <ac:chgData name="Sepehr Sharifi" userId="deebf32b-37d3-4b4f-8004-02524cf683a3" providerId="ADAL" clId="{C5F94D6B-EF62-4F4F-BC27-7ECFFC342382}" dt="2022-08-07T03:14:15.848" v="2832" actId="1076"/>
          <ac:picMkLst>
            <pc:docMk/>
            <pc:sldMk cId="733398700" sldId="379"/>
            <ac:picMk id="9" creationId="{1C85B331-531E-741E-BB42-C45DACF41B95}"/>
          </ac:picMkLst>
        </pc:picChg>
        <pc:picChg chg="add del mod">
          <ac:chgData name="Sepehr Sharifi" userId="deebf32b-37d3-4b4f-8004-02524cf683a3" providerId="ADAL" clId="{C5F94D6B-EF62-4F4F-BC27-7ECFFC342382}" dt="2022-08-09T00:29:02.088" v="5613" actId="478"/>
          <ac:picMkLst>
            <pc:docMk/>
            <pc:sldMk cId="733398700" sldId="379"/>
            <ac:picMk id="10" creationId="{8C134596-89FF-93D8-CE7E-8A697EAC7A9F}"/>
          </ac:picMkLst>
        </pc:picChg>
      </pc:sldChg>
      <pc:sldChg chg="addSp delSp modSp add mod modTransition delAnim modAnim">
        <pc:chgData name="Sepehr Sharifi" userId="deebf32b-37d3-4b4f-8004-02524cf683a3" providerId="ADAL" clId="{C5F94D6B-EF62-4F4F-BC27-7ECFFC342382}" dt="2022-08-09T00:29:03.672" v="5614" actId="478"/>
        <pc:sldMkLst>
          <pc:docMk/>
          <pc:sldMk cId="3581201381" sldId="380"/>
        </pc:sldMkLst>
        <pc:spChg chg="mod">
          <ac:chgData name="Sepehr Sharifi" userId="deebf32b-37d3-4b4f-8004-02524cf683a3" providerId="ADAL" clId="{C5F94D6B-EF62-4F4F-BC27-7ECFFC342382}" dt="2022-08-07T03:15:33.841" v="2841" actId="121"/>
          <ac:spMkLst>
            <pc:docMk/>
            <pc:sldMk cId="3581201381" sldId="380"/>
            <ac:spMk id="2" creationId="{ED99F0B4-1F34-4A1D-9C33-8B940D6896C2}"/>
          </ac:spMkLst>
        </pc:spChg>
        <pc:spChg chg="add del mod">
          <ac:chgData name="Sepehr Sharifi" userId="deebf32b-37d3-4b4f-8004-02524cf683a3" providerId="ADAL" clId="{C5F94D6B-EF62-4F4F-BC27-7ECFFC342382}" dt="2022-08-07T03:15:21.531" v="2836"/>
          <ac:spMkLst>
            <pc:docMk/>
            <pc:sldMk cId="3581201381" sldId="380"/>
            <ac:spMk id="5" creationId="{4EBB6671-3B63-CFA2-08E0-FEB5D8B209BA}"/>
          </ac:spMkLst>
        </pc:spChg>
        <pc:spChg chg="add mod">
          <ac:chgData name="Sepehr Sharifi" userId="deebf32b-37d3-4b4f-8004-02524cf683a3" providerId="ADAL" clId="{C5F94D6B-EF62-4F4F-BC27-7ECFFC342382}" dt="2022-08-08T23:17:33.046" v="5263" actId="1076"/>
          <ac:spMkLst>
            <pc:docMk/>
            <pc:sldMk cId="3581201381" sldId="380"/>
            <ac:spMk id="6" creationId="{A8371EB6-665A-9594-A9EC-20C453580E33}"/>
          </ac:spMkLst>
        </pc:spChg>
        <pc:spChg chg="add mod">
          <ac:chgData name="Sepehr Sharifi" userId="deebf32b-37d3-4b4f-8004-02524cf683a3" providerId="ADAL" clId="{C5F94D6B-EF62-4F4F-BC27-7ECFFC342382}" dt="2022-08-08T23:17:36.385" v="5264" actId="1076"/>
          <ac:spMkLst>
            <pc:docMk/>
            <pc:sldMk cId="3581201381" sldId="380"/>
            <ac:spMk id="8" creationId="{5B8FE0B6-E53F-8DB5-B72B-D5B872E50B4C}"/>
          </ac:spMkLst>
        </pc:spChg>
        <pc:spChg chg="add mod">
          <ac:chgData name="Sepehr Sharifi" userId="deebf32b-37d3-4b4f-8004-02524cf683a3" providerId="ADAL" clId="{C5F94D6B-EF62-4F4F-BC27-7ECFFC342382}" dt="2022-08-08T23:17:08.294" v="5250" actId="1076"/>
          <ac:spMkLst>
            <pc:docMk/>
            <pc:sldMk cId="3581201381" sldId="380"/>
            <ac:spMk id="15" creationId="{3CB66DE0-3799-F98A-9D97-482D59DE3BE4}"/>
          </ac:spMkLst>
        </pc:spChg>
        <pc:spChg chg="add mod">
          <ac:chgData name="Sepehr Sharifi" userId="deebf32b-37d3-4b4f-8004-02524cf683a3" providerId="ADAL" clId="{C5F94D6B-EF62-4F4F-BC27-7ECFFC342382}" dt="2022-08-08T23:17:41.308" v="5265" actId="1076"/>
          <ac:spMkLst>
            <pc:docMk/>
            <pc:sldMk cId="3581201381" sldId="380"/>
            <ac:spMk id="16" creationId="{DA7DA411-36BD-FC6B-1760-68B7C1CF15D2}"/>
          </ac:spMkLst>
        </pc:spChg>
        <pc:picChg chg="add del mod">
          <ac:chgData name="Sepehr Sharifi" userId="deebf32b-37d3-4b4f-8004-02524cf683a3" providerId="ADAL" clId="{C5F94D6B-EF62-4F4F-BC27-7ECFFC342382}" dt="2022-08-08T23:13:15.647" v="5126"/>
          <ac:picMkLst>
            <pc:docMk/>
            <pc:sldMk cId="3581201381" sldId="380"/>
            <ac:picMk id="3" creationId="{119F4131-F2D0-A5AA-382A-7C4CE78B12B1}"/>
          </ac:picMkLst>
        </pc:picChg>
        <pc:picChg chg="del mod">
          <ac:chgData name="Sepehr Sharifi" userId="deebf32b-37d3-4b4f-8004-02524cf683a3" providerId="ADAL" clId="{C5F94D6B-EF62-4F4F-BC27-7ECFFC342382}" dt="2022-08-07T03:15:16.975" v="2835" actId="478"/>
          <ac:picMkLst>
            <pc:docMk/>
            <pc:sldMk cId="3581201381" sldId="380"/>
            <ac:picMk id="4" creationId="{5FCC0577-AAA2-4BED-72D0-7FD5D5EB7791}"/>
          </ac:picMkLst>
        </pc:picChg>
        <pc:picChg chg="add del mod">
          <ac:chgData name="Sepehr Sharifi" userId="deebf32b-37d3-4b4f-8004-02524cf683a3" providerId="ADAL" clId="{C5F94D6B-EF62-4F4F-BC27-7ECFFC342382}" dt="2022-08-08T23:13:31.224" v="5128"/>
          <ac:picMkLst>
            <pc:docMk/>
            <pc:sldMk cId="3581201381" sldId="380"/>
            <ac:picMk id="4" creationId="{B1A24B8E-8999-BA11-7DCF-867BFCEDCA3F}"/>
          </ac:picMkLst>
        </pc:picChg>
        <pc:picChg chg="add del mod">
          <ac:chgData name="Sepehr Sharifi" userId="deebf32b-37d3-4b4f-8004-02524cf683a3" providerId="ADAL" clId="{C5F94D6B-EF62-4F4F-BC27-7ECFFC342382}" dt="2022-08-08T23:14:01.357" v="5130"/>
          <ac:picMkLst>
            <pc:docMk/>
            <pc:sldMk cId="3581201381" sldId="380"/>
            <ac:picMk id="5" creationId="{E5D7888B-5455-B781-333A-5668346FC847}"/>
          </ac:picMkLst>
        </pc:picChg>
        <pc:picChg chg="add mod">
          <ac:chgData name="Sepehr Sharifi" userId="deebf32b-37d3-4b4f-8004-02524cf683a3" providerId="ADAL" clId="{C5F94D6B-EF62-4F4F-BC27-7ECFFC342382}" dt="2022-08-07T03:15:45.829" v="2844" actId="14100"/>
          <ac:picMkLst>
            <pc:docMk/>
            <pc:sldMk cId="3581201381" sldId="380"/>
            <ac:picMk id="7" creationId="{165943AE-EBA1-041A-6CA8-05A91ABA02C2}"/>
          </ac:picMkLst>
        </pc:picChg>
        <pc:picChg chg="add del">
          <ac:chgData name="Sepehr Sharifi" userId="deebf32b-37d3-4b4f-8004-02524cf683a3" providerId="ADAL" clId="{C5F94D6B-EF62-4F4F-BC27-7ECFFC342382}" dt="2022-08-07T03:24:42.935" v="2850" actId="478"/>
          <ac:picMkLst>
            <pc:docMk/>
            <pc:sldMk cId="3581201381" sldId="380"/>
            <ac:picMk id="9" creationId="{6564B651-8B94-5C54-7281-7AF4076E7C45}"/>
          </ac:picMkLst>
        </pc:picChg>
        <pc:picChg chg="add del mod">
          <ac:chgData name="Sepehr Sharifi" userId="deebf32b-37d3-4b4f-8004-02524cf683a3" providerId="ADAL" clId="{C5F94D6B-EF62-4F4F-BC27-7ECFFC342382}" dt="2022-08-09T00:29:03.672" v="5614" actId="478"/>
          <ac:picMkLst>
            <pc:docMk/>
            <pc:sldMk cId="3581201381" sldId="380"/>
            <ac:picMk id="17" creationId="{69BA82B0-D70F-411C-18F9-5E86CCC15D70}"/>
          </ac:picMkLst>
        </pc:picChg>
        <pc:cxnChg chg="add mod">
          <ac:chgData name="Sepehr Sharifi" userId="deebf32b-37d3-4b4f-8004-02524cf683a3" providerId="ADAL" clId="{C5F94D6B-EF62-4F4F-BC27-7ECFFC342382}" dt="2022-08-08T23:16:23.989" v="5220" actId="1582"/>
          <ac:cxnSpMkLst>
            <pc:docMk/>
            <pc:sldMk cId="3581201381" sldId="380"/>
            <ac:cxnSpMk id="10" creationId="{73C1BC22-3FC2-9C20-D2D3-43B9BE8DFFEB}"/>
          </ac:cxnSpMkLst>
        </pc:cxnChg>
        <pc:cxnChg chg="add mod">
          <ac:chgData name="Sepehr Sharifi" userId="deebf32b-37d3-4b4f-8004-02524cf683a3" providerId="ADAL" clId="{C5F94D6B-EF62-4F4F-BC27-7ECFFC342382}" dt="2022-08-08T23:16:36.708" v="5226" actId="14100"/>
          <ac:cxnSpMkLst>
            <pc:docMk/>
            <pc:sldMk cId="3581201381" sldId="380"/>
            <ac:cxnSpMk id="11" creationId="{E6495027-9EEF-4942-EBFB-B79FC93CB98D}"/>
          </ac:cxnSpMkLst>
        </pc:cxnChg>
      </pc:sldChg>
      <pc:sldChg chg="addSp delSp modSp add mod modTransition delAnim modAnim">
        <pc:chgData name="Sepehr Sharifi" userId="deebf32b-37d3-4b4f-8004-02524cf683a3" providerId="ADAL" clId="{C5F94D6B-EF62-4F4F-BC27-7ECFFC342382}" dt="2022-08-09T00:29:06.165" v="5615" actId="478"/>
        <pc:sldMkLst>
          <pc:docMk/>
          <pc:sldMk cId="2273816892" sldId="381"/>
        </pc:sldMkLst>
        <pc:spChg chg="mod">
          <ac:chgData name="Sepehr Sharifi" userId="deebf32b-37d3-4b4f-8004-02524cf683a3" providerId="ADAL" clId="{C5F94D6B-EF62-4F4F-BC27-7ECFFC342382}" dt="2022-08-07T03:26:05.389" v="2864" actId="20577"/>
          <ac:spMkLst>
            <pc:docMk/>
            <pc:sldMk cId="2273816892" sldId="381"/>
            <ac:spMk id="2" creationId="{ED99F0B4-1F34-4A1D-9C33-8B940D6896C2}"/>
          </ac:spMkLst>
        </pc:spChg>
        <pc:spChg chg="add del mod">
          <ac:chgData name="Sepehr Sharifi" userId="deebf32b-37d3-4b4f-8004-02524cf683a3" providerId="ADAL" clId="{C5F94D6B-EF62-4F4F-BC27-7ECFFC342382}" dt="2022-08-07T03:24:39.591" v="2849"/>
          <ac:spMkLst>
            <pc:docMk/>
            <pc:sldMk cId="2273816892" sldId="381"/>
            <ac:spMk id="4" creationId="{18A349A4-04BB-C77B-193C-ABA4E39AC029}"/>
          </ac:spMkLst>
        </pc:spChg>
        <pc:spChg chg="add mod">
          <ac:chgData name="Sepehr Sharifi" userId="deebf32b-37d3-4b4f-8004-02524cf683a3" providerId="ADAL" clId="{C5F94D6B-EF62-4F4F-BC27-7ECFFC342382}" dt="2022-08-08T23:19:29.593" v="5296" actId="20577"/>
          <ac:spMkLst>
            <pc:docMk/>
            <pc:sldMk cId="2273816892" sldId="381"/>
            <ac:spMk id="4" creationId="{1AC7B543-3D8F-460D-BF28-23DF88168EB7}"/>
          </ac:spMkLst>
        </pc:spChg>
        <pc:spChg chg="add mod">
          <ac:chgData name="Sepehr Sharifi" userId="deebf32b-37d3-4b4f-8004-02524cf683a3" providerId="ADAL" clId="{C5F94D6B-EF62-4F4F-BC27-7ECFFC342382}" dt="2022-08-08T23:19:37.506" v="5309" actId="14100"/>
          <ac:spMkLst>
            <pc:docMk/>
            <pc:sldMk cId="2273816892" sldId="381"/>
            <ac:spMk id="5" creationId="{D9689B0A-8AAD-781D-0C1E-98537D7D6A86}"/>
          </ac:spMkLst>
        </pc:spChg>
        <pc:spChg chg="add mod">
          <ac:chgData name="Sepehr Sharifi" userId="deebf32b-37d3-4b4f-8004-02524cf683a3" providerId="ADAL" clId="{C5F94D6B-EF62-4F4F-BC27-7ECFFC342382}" dt="2022-08-08T23:20:45.470" v="5350" actId="1076"/>
          <ac:spMkLst>
            <pc:docMk/>
            <pc:sldMk cId="2273816892" sldId="381"/>
            <ac:spMk id="9" creationId="{B8BFE7AE-4A82-53F5-B82A-E936F529EBF0}"/>
          </ac:spMkLst>
        </pc:spChg>
        <pc:spChg chg="add del mod">
          <ac:chgData name="Sepehr Sharifi" userId="deebf32b-37d3-4b4f-8004-02524cf683a3" providerId="ADAL" clId="{C5F94D6B-EF62-4F4F-BC27-7ECFFC342382}" dt="2022-08-08T23:19:45.555" v="5310" actId="478"/>
          <ac:spMkLst>
            <pc:docMk/>
            <pc:sldMk cId="2273816892" sldId="381"/>
            <ac:spMk id="10" creationId="{E7D45BF3-662A-ECBF-0BA2-1755F31934DF}"/>
          </ac:spMkLst>
        </pc:spChg>
        <pc:picChg chg="add del mod">
          <ac:chgData name="Sepehr Sharifi" userId="deebf32b-37d3-4b4f-8004-02524cf683a3" providerId="ADAL" clId="{C5F94D6B-EF62-4F4F-BC27-7ECFFC342382}" dt="2022-08-08T23:18:45.767" v="5267"/>
          <ac:picMkLst>
            <pc:docMk/>
            <pc:sldMk cId="2273816892" sldId="381"/>
            <ac:picMk id="3" creationId="{05D93003-069E-7576-9A62-39765526656D}"/>
          </ac:picMkLst>
        </pc:picChg>
        <pc:picChg chg="add del mod">
          <ac:chgData name="Sepehr Sharifi" userId="deebf32b-37d3-4b4f-8004-02524cf683a3" providerId="ADAL" clId="{C5F94D6B-EF62-4F4F-BC27-7ECFFC342382}" dt="2022-08-07T03:26:58.781" v="2873" actId="478"/>
          <ac:picMkLst>
            <pc:docMk/>
            <pc:sldMk cId="2273816892" sldId="381"/>
            <ac:picMk id="6" creationId="{4E3FDF4D-2543-504B-1A13-8994C920EEAF}"/>
          </ac:picMkLst>
        </pc:picChg>
        <pc:picChg chg="del">
          <ac:chgData name="Sepehr Sharifi" userId="deebf32b-37d3-4b4f-8004-02524cf683a3" providerId="ADAL" clId="{C5F94D6B-EF62-4F4F-BC27-7ECFFC342382}" dt="2022-08-07T03:24:33.482" v="2847" actId="478"/>
          <ac:picMkLst>
            <pc:docMk/>
            <pc:sldMk cId="2273816892" sldId="381"/>
            <ac:picMk id="7" creationId="{165943AE-EBA1-041A-6CA8-05A91ABA02C2}"/>
          </ac:picMkLst>
        </pc:picChg>
        <pc:picChg chg="add mod">
          <ac:chgData name="Sepehr Sharifi" userId="deebf32b-37d3-4b4f-8004-02524cf683a3" providerId="ADAL" clId="{C5F94D6B-EF62-4F4F-BC27-7ECFFC342382}" dt="2022-08-08T23:19:04.442" v="5270" actId="1076"/>
          <ac:picMkLst>
            <pc:docMk/>
            <pc:sldMk cId="2273816892" sldId="381"/>
            <ac:picMk id="8" creationId="{980D4CAC-B915-9124-7E81-5026FD974421}"/>
          </ac:picMkLst>
        </pc:picChg>
        <pc:picChg chg="del">
          <ac:chgData name="Sepehr Sharifi" userId="deebf32b-37d3-4b4f-8004-02524cf683a3" providerId="ADAL" clId="{C5F94D6B-EF62-4F4F-BC27-7ECFFC342382}" dt="2022-08-07T03:24:38.494" v="2848" actId="21"/>
          <ac:picMkLst>
            <pc:docMk/>
            <pc:sldMk cId="2273816892" sldId="381"/>
            <ac:picMk id="9" creationId="{6564B651-8B94-5C54-7281-7AF4076E7C45}"/>
          </ac:picMkLst>
        </pc:picChg>
        <pc:picChg chg="add del mod">
          <ac:chgData name="Sepehr Sharifi" userId="deebf32b-37d3-4b4f-8004-02524cf683a3" providerId="ADAL" clId="{C5F94D6B-EF62-4F4F-BC27-7ECFFC342382}" dt="2022-08-08T23:22:04.418" v="5354"/>
          <ac:picMkLst>
            <pc:docMk/>
            <pc:sldMk cId="2273816892" sldId="381"/>
            <ac:picMk id="11" creationId="{66BF9637-61F1-741D-2F2D-D535A06BE9EE}"/>
          </ac:picMkLst>
        </pc:picChg>
        <pc:picChg chg="add del mod">
          <ac:chgData name="Sepehr Sharifi" userId="deebf32b-37d3-4b4f-8004-02524cf683a3" providerId="ADAL" clId="{C5F94D6B-EF62-4F4F-BC27-7ECFFC342382}" dt="2022-08-08T23:22:17.108" v="5356"/>
          <ac:picMkLst>
            <pc:docMk/>
            <pc:sldMk cId="2273816892" sldId="381"/>
            <ac:picMk id="12" creationId="{AC9A4E78-B381-7C73-B456-5F5379E60BB9}"/>
          </ac:picMkLst>
        </pc:picChg>
        <pc:picChg chg="add del mod">
          <ac:chgData name="Sepehr Sharifi" userId="deebf32b-37d3-4b4f-8004-02524cf683a3" providerId="ADAL" clId="{C5F94D6B-EF62-4F4F-BC27-7ECFFC342382}" dt="2022-08-09T00:29:06.165" v="5615" actId="478"/>
          <ac:picMkLst>
            <pc:docMk/>
            <pc:sldMk cId="2273816892" sldId="381"/>
            <ac:picMk id="13" creationId="{D050E99A-232D-F04C-EE33-EE8F0E5A9CB4}"/>
          </ac:picMkLst>
        </pc:picChg>
        <pc:cxnChg chg="add mod">
          <ac:chgData name="Sepehr Sharifi" userId="deebf32b-37d3-4b4f-8004-02524cf683a3" providerId="ADAL" clId="{C5F94D6B-EF62-4F4F-BC27-7ECFFC342382}" dt="2022-08-08T23:19:15.050" v="5272" actId="1076"/>
          <ac:cxnSpMkLst>
            <pc:docMk/>
            <pc:sldMk cId="2273816892" sldId="381"/>
            <ac:cxnSpMk id="6" creationId="{0642FCC1-4B88-4412-3AD4-72CF900BFAFC}"/>
          </ac:cxnSpMkLst>
        </pc:cxnChg>
        <pc:cxnChg chg="add del mod">
          <ac:chgData name="Sepehr Sharifi" userId="deebf32b-37d3-4b4f-8004-02524cf683a3" providerId="ADAL" clId="{C5F94D6B-EF62-4F4F-BC27-7ECFFC342382}" dt="2022-08-08T23:19:46.290" v="5311" actId="478"/>
          <ac:cxnSpMkLst>
            <pc:docMk/>
            <pc:sldMk cId="2273816892" sldId="381"/>
            <ac:cxnSpMk id="7" creationId="{D5BFEC45-5F85-5712-7BC1-54DA0E5F8537}"/>
          </ac:cxnSpMkLst>
        </pc:cxnChg>
      </pc:sldChg>
      <pc:sldChg chg="modSp add del mod ord">
        <pc:chgData name="Sepehr Sharifi" userId="deebf32b-37d3-4b4f-8004-02524cf683a3" providerId="ADAL" clId="{C5F94D6B-EF62-4F4F-BC27-7ECFFC342382}" dt="2022-08-07T03:27:12.514" v="2878" actId="47"/>
        <pc:sldMkLst>
          <pc:docMk/>
          <pc:sldMk cId="4093416930" sldId="382"/>
        </pc:sldMkLst>
        <pc:spChg chg="mod">
          <ac:chgData name="Sepehr Sharifi" userId="deebf32b-37d3-4b4f-8004-02524cf683a3" providerId="ADAL" clId="{C5F94D6B-EF62-4F4F-BC27-7ECFFC342382}" dt="2022-08-07T03:25:58.149" v="2862" actId="20577"/>
          <ac:spMkLst>
            <pc:docMk/>
            <pc:sldMk cId="4093416930" sldId="382"/>
            <ac:spMk id="2" creationId="{ED99F0B4-1F34-4A1D-9C33-8B940D6896C2}"/>
          </ac:spMkLst>
        </pc:spChg>
      </pc:sldChg>
      <pc:sldChg chg="addSp delSp modSp add mod modTransition delAnim modAnim">
        <pc:chgData name="Sepehr Sharifi" userId="deebf32b-37d3-4b4f-8004-02524cf683a3" providerId="ADAL" clId="{C5F94D6B-EF62-4F4F-BC27-7ECFFC342382}" dt="2022-08-09T00:29:08.089" v="5616" actId="478"/>
        <pc:sldMkLst>
          <pc:docMk/>
          <pc:sldMk cId="329725596" sldId="383"/>
        </pc:sldMkLst>
        <pc:spChg chg="mod">
          <ac:chgData name="Sepehr Sharifi" userId="deebf32b-37d3-4b4f-8004-02524cf683a3" providerId="ADAL" clId="{C5F94D6B-EF62-4F4F-BC27-7ECFFC342382}" dt="2022-08-07T03:26:44.039" v="2867" actId="20577"/>
          <ac:spMkLst>
            <pc:docMk/>
            <pc:sldMk cId="329725596" sldId="383"/>
            <ac:spMk id="2" creationId="{ED99F0B4-1F34-4A1D-9C33-8B940D6896C2}"/>
          </ac:spMkLst>
        </pc:spChg>
        <pc:spChg chg="add del mod">
          <ac:chgData name="Sepehr Sharifi" userId="deebf32b-37d3-4b4f-8004-02524cf683a3" providerId="ADAL" clId="{C5F94D6B-EF62-4F4F-BC27-7ECFFC342382}" dt="2022-08-07T03:26:49.715" v="2870"/>
          <ac:spMkLst>
            <pc:docMk/>
            <pc:sldMk cId="329725596" sldId="383"/>
            <ac:spMk id="4" creationId="{81DB4A16-7BFB-7E23-E147-D10E613608C2}"/>
          </ac:spMkLst>
        </pc:spChg>
        <pc:spChg chg="add del mod">
          <ac:chgData name="Sepehr Sharifi" userId="deebf32b-37d3-4b4f-8004-02524cf683a3" providerId="ADAL" clId="{C5F94D6B-EF62-4F4F-BC27-7ECFFC342382}" dt="2022-08-08T23:24:22.407" v="5362"/>
          <ac:spMkLst>
            <pc:docMk/>
            <pc:sldMk cId="329725596" sldId="383"/>
            <ac:spMk id="5" creationId="{DE4FEF18-5084-1D2D-1AA7-C68E2E960C2A}"/>
          </ac:spMkLst>
        </pc:spChg>
        <pc:spChg chg="add mod">
          <ac:chgData name="Sepehr Sharifi" userId="deebf32b-37d3-4b4f-8004-02524cf683a3" providerId="ADAL" clId="{C5F94D6B-EF62-4F4F-BC27-7ECFFC342382}" dt="2022-08-08T23:25:56.421" v="5494" actId="1076"/>
          <ac:spMkLst>
            <pc:docMk/>
            <pc:sldMk cId="329725596" sldId="383"/>
            <ac:spMk id="6" creationId="{8169DC08-D2F9-9EBA-58CF-6F42451C52CB}"/>
          </ac:spMkLst>
        </pc:spChg>
        <pc:graphicFrameChg chg="add del mod">
          <ac:chgData name="Sepehr Sharifi" userId="deebf32b-37d3-4b4f-8004-02524cf683a3" providerId="ADAL" clId="{C5F94D6B-EF62-4F4F-BC27-7ECFFC342382}" dt="2022-08-08T23:24:22.407" v="5362"/>
          <ac:graphicFrameMkLst>
            <pc:docMk/>
            <pc:sldMk cId="329725596" sldId="383"/>
            <ac:graphicFrameMk id="4" creationId="{DE264142-5FAB-389A-D3F4-1D5D0BC21040}"/>
          </ac:graphicFrameMkLst>
        </pc:graphicFrameChg>
        <pc:picChg chg="add del mod">
          <ac:chgData name="Sepehr Sharifi" userId="deebf32b-37d3-4b4f-8004-02524cf683a3" providerId="ADAL" clId="{C5F94D6B-EF62-4F4F-BC27-7ECFFC342382}" dt="2022-08-08T23:23:42.265" v="5358"/>
          <ac:picMkLst>
            <pc:docMk/>
            <pc:sldMk cId="329725596" sldId="383"/>
            <ac:picMk id="3" creationId="{48F29357-5397-05F2-662B-5E7B4552D802}"/>
          </ac:picMkLst>
        </pc:picChg>
        <pc:picChg chg="del">
          <ac:chgData name="Sepehr Sharifi" userId="deebf32b-37d3-4b4f-8004-02524cf683a3" providerId="ADAL" clId="{C5F94D6B-EF62-4F4F-BC27-7ECFFC342382}" dt="2022-08-07T03:26:48.564" v="2869" actId="21"/>
          <ac:picMkLst>
            <pc:docMk/>
            <pc:sldMk cId="329725596" sldId="383"/>
            <ac:picMk id="6" creationId="{4E3FDF4D-2543-504B-1A13-8994C920EEAF}"/>
          </ac:picMkLst>
        </pc:picChg>
        <pc:picChg chg="add mod">
          <ac:chgData name="Sepehr Sharifi" userId="deebf32b-37d3-4b4f-8004-02524cf683a3" providerId="ADAL" clId="{C5F94D6B-EF62-4F4F-BC27-7ECFFC342382}" dt="2022-08-08T23:26:02.809" v="5495" actId="1076"/>
          <ac:picMkLst>
            <pc:docMk/>
            <pc:sldMk cId="329725596" sldId="383"/>
            <ac:picMk id="7" creationId="{173A0683-E379-F4F4-BEF8-0BD0D1521540}"/>
          </ac:picMkLst>
        </pc:picChg>
        <pc:picChg chg="add del mod">
          <ac:chgData name="Sepehr Sharifi" userId="deebf32b-37d3-4b4f-8004-02524cf683a3" providerId="ADAL" clId="{C5F94D6B-EF62-4F4F-BC27-7ECFFC342382}" dt="2022-08-09T00:29:08.089" v="5616" actId="478"/>
          <ac:picMkLst>
            <pc:docMk/>
            <pc:sldMk cId="329725596" sldId="383"/>
            <ac:picMk id="8" creationId="{551BBC88-A7F4-B65E-0C53-74EDBD602E4C}"/>
          </ac:picMkLst>
        </pc:picChg>
        <pc:picChg chg="del">
          <ac:chgData name="Sepehr Sharifi" userId="deebf32b-37d3-4b4f-8004-02524cf683a3" providerId="ADAL" clId="{C5F94D6B-EF62-4F4F-BC27-7ECFFC342382}" dt="2022-08-07T03:26:45.521" v="2868" actId="478"/>
          <ac:picMkLst>
            <pc:docMk/>
            <pc:sldMk cId="329725596" sldId="383"/>
            <ac:picMk id="8" creationId="{980D4CAC-B915-9124-7E81-5026FD974421}"/>
          </ac:picMkLst>
        </pc:picChg>
      </pc:sldChg>
      <pc:sldChg chg="addSp delSp modSp add mod modTransition delAnim modAnim">
        <pc:chgData name="Sepehr Sharifi" userId="deebf32b-37d3-4b4f-8004-02524cf683a3" providerId="ADAL" clId="{C5F94D6B-EF62-4F4F-BC27-7ECFFC342382}" dt="2022-08-09T00:29:09.490" v="5617" actId="478"/>
        <pc:sldMkLst>
          <pc:docMk/>
          <pc:sldMk cId="4289548674" sldId="384"/>
        </pc:sldMkLst>
        <pc:spChg chg="mod">
          <ac:chgData name="Sepehr Sharifi" userId="deebf32b-37d3-4b4f-8004-02524cf683a3" providerId="ADAL" clId="{C5F94D6B-EF62-4F4F-BC27-7ECFFC342382}" dt="2022-08-07T03:27:07.137" v="2877" actId="20577"/>
          <ac:spMkLst>
            <pc:docMk/>
            <pc:sldMk cId="4289548674" sldId="384"/>
            <ac:spMk id="2" creationId="{ED99F0B4-1F34-4A1D-9C33-8B940D6896C2}"/>
          </ac:spMkLst>
        </pc:spChg>
        <pc:spChg chg="add del mod">
          <ac:chgData name="Sepehr Sharifi" userId="deebf32b-37d3-4b4f-8004-02524cf683a3" providerId="ADAL" clId="{C5F94D6B-EF62-4F4F-BC27-7ECFFC342382}" dt="2022-08-07T03:27:47.775" v="2882" actId="22"/>
          <ac:spMkLst>
            <pc:docMk/>
            <pc:sldMk cId="4289548674" sldId="384"/>
            <ac:spMk id="6" creationId="{621FC736-F5EB-6D9C-634A-2146A13AB955}"/>
          </ac:spMkLst>
        </pc:spChg>
        <pc:picChg chg="add del mod">
          <ac:chgData name="Sepehr Sharifi" userId="deebf32b-37d3-4b4f-8004-02524cf683a3" providerId="ADAL" clId="{C5F94D6B-EF62-4F4F-BC27-7ECFFC342382}" dt="2022-08-08T23:26:55.748" v="5498"/>
          <ac:picMkLst>
            <pc:docMk/>
            <pc:sldMk cId="4289548674" sldId="384"/>
            <ac:picMk id="3" creationId="{993AD77B-C874-9C36-27FB-3A15B6805F5A}"/>
          </ac:picMkLst>
        </pc:picChg>
        <pc:picChg chg="add mod">
          <ac:chgData name="Sepehr Sharifi" userId="deebf32b-37d3-4b4f-8004-02524cf683a3" providerId="ADAL" clId="{C5F94D6B-EF62-4F4F-BC27-7ECFFC342382}" dt="2022-08-07T03:27:53.160" v="2884" actId="1076"/>
          <ac:picMkLst>
            <pc:docMk/>
            <pc:sldMk cId="4289548674" sldId="384"/>
            <ac:picMk id="4" creationId="{DC1E5884-05B4-76C7-41E0-415EAEC0D2E0}"/>
          </ac:picMkLst>
        </pc:picChg>
        <pc:picChg chg="add del mod">
          <ac:chgData name="Sepehr Sharifi" userId="deebf32b-37d3-4b4f-8004-02524cf683a3" providerId="ADAL" clId="{C5F94D6B-EF62-4F4F-BC27-7ECFFC342382}" dt="2022-08-08T23:27:25.452" v="5500"/>
          <ac:picMkLst>
            <pc:docMk/>
            <pc:sldMk cId="4289548674" sldId="384"/>
            <ac:picMk id="5" creationId="{F227F03D-38AA-15DB-9FA9-0B27C09ED50A}"/>
          </ac:picMkLst>
        </pc:picChg>
        <pc:picChg chg="add del mod">
          <ac:chgData name="Sepehr Sharifi" userId="deebf32b-37d3-4b4f-8004-02524cf683a3" providerId="ADAL" clId="{C5F94D6B-EF62-4F4F-BC27-7ECFFC342382}" dt="2022-08-08T23:27:46.107" v="5502"/>
          <ac:picMkLst>
            <pc:docMk/>
            <pc:sldMk cId="4289548674" sldId="384"/>
            <ac:picMk id="6" creationId="{B687470A-CEF5-6425-2DEE-20A11713EC7B}"/>
          </ac:picMkLst>
        </pc:picChg>
        <pc:picChg chg="del">
          <ac:chgData name="Sepehr Sharifi" userId="deebf32b-37d3-4b4f-8004-02524cf683a3" providerId="ADAL" clId="{C5F94D6B-EF62-4F4F-BC27-7ECFFC342382}" dt="2022-08-07T03:27:37.045" v="2881" actId="478"/>
          <ac:picMkLst>
            <pc:docMk/>
            <pc:sldMk cId="4289548674" sldId="384"/>
            <ac:picMk id="7" creationId="{173A0683-E379-F4F4-BEF8-0BD0D1521540}"/>
          </ac:picMkLst>
        </pc:picChg>
        <pc:picChg chg="add del mod">
          <ac:chgData name="Sepehr Sharifi" userId="deebf32b-37d3-4b4f-8004-02524cf683a3" providerId="ADAL" clId="{C5F94D6B-EF62-4F4F-BC27-7ECFFC342382}" dt="2022-08-08T23:27:55.853" v="5504"/>
          <ac:picMkLst>
            <pc:docMk/>
            <pc:sldMk cId="4289548674" sldId="384"/>
            <ac:picMk id="7" creationId="{B11BB781-920E-10C2-91DB-D545B80E30A6}"/>
          </ac:picMkLst>
        </pc:picChg>
        <pc:picChg chg="add del mod">
          <ac:chgData name="Sepehr Sharifi" userId="deebf32b-37d3-4b4f-8004-02524cf683a3" providerId="ADAL" clId="{C5F94D6B-EF62-4F4F-BC27-7ECFFC342382}" dt="2022-08-08T23:28:41.418" v="5507"/>
          <ac:picMkLst>
            <pc:docMk/>
            <pc:sldMk cId="4289548674" sldId="384"/>
            <ac:picMk id="8" creationId="{1AB8BAA7-9BC4-D3E3-E326-88F9AD0EF274}"/>
          </ac:picMkLst>
        </pc:picChg>
        <pc:picChg chg="add mod ord">
          <ac:chgData name="Sepehr Sharifi" userId="deebf32b-37d3-4b4f-8004-02524cf683a3" providerId="ADAL" clId="{C5F94D6B-EF62-4F4F-BC27-7ECFFC342382}" dt="2022-08-07T03:27:56.562" v="2885" actId="1076"/>
          <ac:picMkLst>
            <pc:docMk/>
            <pc:sldMk cId="4289548674" sldId="384"/>
            <ac:picMk id="9" creationId="{D2CE48EB-40C8-7B38-D602-596525DB2B36}"/>
          </ac:picMkLst>
        </pc:picChg>
        <pc:picChg chg="add del mod">
          <ac:chgData name="Sepehr Sharifi" userId="deebf32b-37d3-4b4f-8004-02524cf683a3" providerId="ADAL" clId="{C5F94D6B-EF62-4F4F-BC27-7ECFFC342382}" dt="2022-08-09T00:29:09.490" v="5617" actId="478"/>
          <ac:picMkLst>
            <pc:docMk/>
            <pc:sldMk cId="4289548674" sldId="384"/>
            <ac:picMk id="10" creationId="{448177FE-0AF8-DE1C-E4CF-EE80313E7826}"/>
          </ac:picMkLst>
        </pc:picChg>
        <pc:picChg chg="add del">
          <ac:chgData name="Sepehr Sharifi" userId="deebf32b-37d3-4b4f-8004-02524cf683a3" providerId="ADAL" clId="{C5F94D6B-EF62-4F4F-BC27-7ECFFC342382}" dt="2022-08-07T03:28:44.512" v="2887" actId="22"/>
          <ac:picMkLst>
            <pc:docMk/>
            <pc:sldMk cId="4289548674" sldId="384"/>
            <ac:picMk id="11" creationId="{0ADAF876-4E1D-6F9C-6015-D871D36EFBCE}"/>
          </ac:picMkLst>
        </pc:picChg>
      </pc:sldChg>
      <pc:sldChg chg="addSp delSp modSp add mod modTransition delAnim modAnim">
        <pc:chgData name="Sepehr Sharifi" userId="deebf32b-37d3-4b4f-8004-02524cf683a3" providerId="ADAL" clId="{C5F94D6B-EF62-4F4F-BC27-7ECFFC342382}" dt="2022-08-09T00:29:11.311" v="5618" actId="478"/>
        <pc:sldMkLst>
          <pc:docMk/>
          <pc:sldMk cId="552623624" sldId="385"/>
        </pc:sldMkLst>
        <pc:spChg chg="mod">
          <ac:chgData name="Sepehr Sharifi" userId="deebf32b-37d3-4b4f-8004-02524cf683a3" providerId="ADAL" clId="{C5F94D6B-EF62-4F4F-BC27-7ECFFC342382}" dt="2022-08-07T03:28:49.477" v="2890" actId="20577"/>
          <ac:spMkLst>
            <pc:docMk/>
            <pc:sldMk cId="552623624" sldId="385"/>
            <ac:spMk id="2" creationId="{ED99F0B4-1F34-4A1D-9C33-8B940D6896C2}"/>
          </ac:spMkLst>
        </pc:spChg>
        <pc:spChg chg="add del mod">
          <ac:chgData name="Sepehr Sharifi" userId="deebf32b-37d3-4b4f-8004-02524cf683a3" providerId="ADAL" clId="{C5F94D6B-EF62-4F4F-BC27-7ECFFC342382}" dt="2022-08-07T03:29:24.025" v="2893"/>
          <ac:spMkLst>
            <pc:docMk/>
            <pc:sldMk cId="552623624" sldId="385"/>
            <ac:spMk id="5" creationId="{88634CF1-F9D3-5D39-0C41-6525EFCCA5F7}"/>
          </ac:spMkLst>
        </pc:spChg>
        <pc:spChg chg="add del mod">
          <ac:chgData name="Sepehr Sharifi" userId="deebf32b-37d3-4b4f-8004-02524cf683a3" providerId="ADAL" clId="{C5F94D6B-EF62-4F4F-BC27-7ECFFC342382}" dt="2022-08-07T03:29:42.510" v="2895"/>
          <ac:spMkLst>
            <pc:docMk/>
            <pc:sldMk cId="552623624" sldId="385"/>
            <ac:spMk id="10" creationId="{600DD6F7-F596-3039-A4B0-0290DD810069}"/>
          </ac:spMkLst>
        </pc:spChg>
        <pc:picChg chg="add del mod">
          <ac:chgData name="Sepehr Sharifi" userId="deebf32b-37d3-4b4f-8004-02524cf683a3" providerId="ADAL" clId="{C5F94D6B-EF62-4F4F-BC27-7ECFFC342382}" dt="2022-08-08T23:28:32.084" v="5506"/>
          <ac:picMkLst>
            <pc:docMk/>
            <pc:sldMk cId="552623624" sldId="385"/>
            <ac:picMk id="3" creationId="{0AF27EB6-C604-B3EB-612F-1EFE9A01630D}"/>
          </ac:picMkLst>
        </pc:picChg>
        <pc:picChg chg="add del mod">
          <ac:chgData name="Sepehr Sharifi" userId="deebf32b-37d3-4b4f-8004-02524cf683a3" providerId="ADAL" clId="{C5F94D6B-EF62-4F4F-BC27-7ECFFC342382}" dt="2022-08-08T23:29:16.622" v="5509"/>
          <ac:picMkLst>
            <pc:docMk/>
            <pc:sldMk cId="552623624" sldId="385"/>
            <ac:picMk id="4" creationId="{8FA8CBB4-400C-C16D-01C5-F20B6B023A7A}"/>
          </ac:picMkLst>
        </pc:picChg>
        <pc:picChg chg="del">
          <ac:chgData name="Sepehr Sharifi" userId="deebf32b-37d3-4b4f-8004-02524cf683a3" providerId="ADAL" clId="{C5F94D6B-EF62-4F4F-BC27-7ECFFC342382}" dt="2022-08-07T03:28:53.571" v="2891" actId="478"/>
          <ac:picMkLst>
            <pc:docMk/>
            <pc:sldMk cId="552623624" sldId="385"/>
            <ac:picMk id="4" creationId="{DC1E5884-05B4-76C7-41E0-415EAEC0D2E0}"/>
          </ac:picMkLst>
        </pc:picChg>
        <pc:picChg chg="add del mod">
          <ac:chgData name="Sepehr Sharifi" userId="deebf32b-37d3-4b4f-8004-02524cf683a3" providerId="ADAL" clId="{C5F94D6B-EF62-4F4F-BC27-7ECFFC342382}" dt="2022-08-08T23:29:32.727" v="5511"/>
          <ac:picMkLst>
            <pc:docMk/>
            <pc:sldMk cId="552623624" sldId="385"/>
            <ac:picMk id="5" creationId="{47CF578A-41CA-19A0-1D82-CF775A5CB6BC}"/>
          </ac:picMkLst>
        </pc:picChg>
        <pc:picChg chg="add del mod">
          <ac:chgData name="Sepehr Sharifi" userId="deebf32b-37d3-4b4f-8004-02524cf683a3" providerId="ADAL" clId="{C5F94D6B-EF62-4F4F-BC27-7ECFFC342382}" dt="2022-08-08T23:29:57.500" v="5513"/>
          <ac:picMkLst>
            <pc:docMk/>
            <pc:sldMk cId="552623624" sldId="385"/>
            <ac:picMk id="6" creationId="{552C5BC2-6410-C94C-E4D8-213846D5410B}"/>
          </ac:picMkLst>
        </pc:picChg>
        <pc:picChg chg="add del mod">
          <ac:chgData name="Sepehr Sharifi" userId="deebf32b-37d3-4b4f-8004-02524cf683a3" providerId="ADAL" clId="{C5F94D6B-EF62-4F4F-BC27-7ECFFC342382}" dt="2022-08-08T23:30:12.448" v="5515"/>
          <ac:picMkLst>
            <pc:docMk/>
            <pc:sldMk cId="552623624" sldId="385"/>
            <ac:picMk id="7" creationId="{7D6A8DBF-865B-4329-5A44-DA546102419B}"/>
          </ac:picMkLst>
        </pc:picChg>
        <pc:picChg chg="add del mod">
          <ac:chgData name="Sepehr Sharifi" userId="deebf32b-37d3-4b4f-8004-02524cf683a3" providerId="ADAL" clId="{C5F94D6B-EF62-4F4F-BC27-7ECFFC342382}" dt="2022-08-07T03:29:26.489" v="2894" actId="478"/>
          <ac:picMkLst>
            <pc:docMk/>
            <pc:sldMk cId="552623624" sldId="385"/>
            <ac:picMk id="7" creationId="{86C6D0A2-8939-0F17-5F3E-C33F56180ADE}"/>
          </ac:picMkLst>
        </pc:picChg>
        <pc:picChg chg="add del mod">
          <ac:chgData name="Sepehr Sharifi" userId="deebf32b-37d3-4b4f-8004-02524cf683a3" providerId="ADAL" clId="{C5F94D6B-EF62-4F4F-BC27-7ECFFC342382}" dt="2022-08-09T00:29:11.311" v="5618" actId="478"/>
          <ac:picMkLst>
            <pc:docMk/>
            <pc:sldMk cId="552623624" sldId="385"/>
            <ac:picMk id="8" creationId="{295E4883-18F7-717E-98A8-274FD1454A81}"/>
          </ac:picMkLst>
        </pc:picChg>
        <pc:picChg chg="del">
          <ac:chgData name="Sepehr Sharifi" userId="deebf32b-37d3-4b4f-8004-02524cf683a3" providerId="ADAL" clId="{C5F94D6B-EF62-4F4F-BC27-7ECFFC342382}" dt="2022-08-07T03:28:54.309" v="2892" actId="478"/>
          <ac:picMkLst>
            <pc:docMk/>
            <pc:sldMk cId="552623624" sldId="385"/>
            <ac:picMk id="9" creationId="{D2CE48EB-40C8-7B38-D602-596525DB2B36}"/>
          </ac:picMkLst>
        </pc:picChg>
        <pc:picChg chg="add mod">
          <ac:chgData name="Sepehr Sharifi" userId="deebf32b-37d3-4b4f-8004-02524cf683a3" providerId="ADAL" clId="{C5F94D6B-EF62-4F4F-BC27-7ECFFC342382}" dt="2022-08-07T03:30:50.235" v="2918" actId="14100"/>
          <ac:picMkLst>
            <pc:docMk/>
            <pc:sldMk cId="552623624" sldId="385"/>
            <ac:picMk id="12" creationId="{78AA8CF0-B5DD-1021-670B-2CE4E2B8EC3B}"/>
          </ac:picMkLst>
        </pc:picChg>
        <pc:picChg chg="add mod">
          <ac:chgData name="Sepehr Sharifi" userId="deebf32b-37d3-4b4f-8004-02524cf683a3" providerId="ADAL" clId="{C5F94D6B-EF62-4F4F-BC27-7ECFFC342382}" dt="2022-08-07T03:32:03.656" v="2939" actId="14100"/>
          <ac:picMkLst>
            <pc:docMk/>
            <pc:sldMk cId="552623624" sldId="385"/>
            <ac:picMk id="14" creationId="{1C33104A-A7DA-C81C-AE06-0B8C2D60F2F1}"/>
          </ac:picMkLst>
        </pc:picChg>
      </pc:sldChg>
      <pc:sldChg chg="addSp delSp modSp add mod ord modTransition delAnim modAnim modNotesTx">
        <pc:chgData name="Sepehr Sharifi" userId="deebf32b-37d3-4b4f-8004-02524cf683a3" providerId="ADAL" clId="{C5F94D6B-EF62-4F4F-BC27-7ECFFC342382}" dt="2022-08-09T00:29:13.376" v="5619" actId="478"/>
        <pc:sldMkLst>
          <pc:docMk/>
          <pc:sldMk cId="2314587980" sldId="386"/>
        </pc:sldMkLst>
        <pc:spChg chg="mod">
          <ac:chgData name="Sepehr Sharifi" userId="deebf32b-37d3-4b4f-8004-02524cf683a3" providerId="ADAL" clId="{C5F94D6B-EF62-4F4F-BC27-7ECFFC342382}" dt="2022-08-07T03:40:24.493" v="3291" actId="20577"/>
          <ac:spMkLst>
            <pc:docMk/>
            <pc:sldMk cId="2314587980" sldId="386"/>
            <ac:spMk id="2" creationId="{ED99F0B4-1F34-4A1D-9C33-8B940D6896C2}"/>
          </ac:spMkLst>
        </pc:spChg>
        <pc:spChg chg="mod">
          <ac:chgData name="Sepehr Sharifi" userId="deebf32b-37d3-4b4f-8004-02524cf683a3" providerId="ADAL" clId="{C5F94D6B-EF62-4F4F-BC27-7ECFFC342382}" dt="2022-08-08T20:46:02.191" v="4602" actId="20577"/>
          <ac:spMkLst>
            <pc:docMk/>
            <pc:sldMk cId="2314587980" sldId="386"/>
            <ac:spMk id="3" creationId="{C5B07427-1C19-450E-9A46-EBF4F2C1B325}"/>
          </ac:spMkLst>
        </pc:spChg>
        <pc:picChg chg="add del mod">
          <ac:chgData name="Sepehr Sharifi" userId="deebf32b-37d3-4b4f-8004-02524cf683a3" providerId="ADAL" clId="{C5F94D6B-EF62-4F4F-BC27-7ECFFC342382}" dt="2022-08-08T23:31:46.774" v="5517"/>
          <ac:picMkLst>
            <pc:docMk/>
            <pc:sldMk cId="2314587980" sldId="386"/>
            <ac:picMk id="4" creationId="{37E75309-1211-A9D4-B224-45DF8EE0ECC9}"/>
          </ac:picMkLst>
        </pc:picChg>
        <pc:picChg chg="add del mod">
          <ac:chgData name="Sepehr Sharifi" userId="deebf32b-37d3-4b4f-8004-02524cf683a3" providerId="ADAL" clId="{C5F94D6B-EF62-4F4F-BC27-7ECFFC342382}" dt="2022-08-08T23:32:26.379" v="5519"/>
          <ac:picMkLst>
            <pc:docMk/>
            <pc:sldMk cId="2314587980" sldId="386"/>
            <ac:picMk id="5" creationId="{59391853-7E34-A1B0-DBF2-AC8DECEC8F92}"/>
          </ac:picMkLst>
        </pc:picChg>
        <pc:picChg chg="add del mod">
          <ac:chgData name="Sepehr Sharifi" userId="deebf32b-37d3-4b4f-8004-02524cf683a3" providerId="ADAL" clId="{C5F94D6B-EF62-4F4F-BC27-7ECFFC342382}" dt="2022-08-09T00:29:13.376" v="5619" actId="478"/>
          <ac:picMkLst>
            <pc:docMk/>
            <pc:sldMk cId="2314587980" sldId="386"/>
            <ac:picMk id="6" creationId="{1B888C27-AB2C-0C63-0F83-327EB0BDA47C}"/>
          </ac:picMkLst>
        </pc:picChg>
      </pc:sldChg>
      <pc:sldChg chg="addSp delSp modSp add mod ord modTransition delAnim modAnim modNotesTx">
        <pc:chgData name="Sepehr Sharifi" userId="deebf32b-37d3-4b4f-8004-02524cf683a3" providerId="ADAL" clId="{C5F94D6B-EF62-4F4F-BC27-7ECFFC342382}" dt="2022-08-09T00:29:16.975" v="5621" actId="478"/>
        <pc:sldMkLst>
          <pc:docMk/>
          <pc:sldMk cId="3407832866" sldId="387"/>
        </pc:sldMkLst>
        <pc:spChg chg="mod">
          <ac:chgData name="Sepehr Sharifi" userId="deebf32b-37d3-4b4f-8004-02524cf683a3" providerId="ADAL" clId="{C5F94D6B-EF62-4F4F-BC27-7ECFFC342382}" dt="2022-08-07T03:40:30.072" v="3302" actId="20577"/>
          <ac:spMkLst>
            <pc:docMk/>
            <pc:sldMk cId="3407832866" sldId="387"/>
            <ac:spMk id="2" creationId="{ED99F0B4-1F34-4A1D-9C33-8B940D6896C2}"/>
          </ac:spMkLst>
        </pc:spChg>
        <pc:spChg chg="mod">
          <ac:chgData name="Sepehr Sharifi" userId="deebf32b-37d3-4b4f-8004-02524cf683a3" providerId="ADAL" clId="{C5F94D6B-EF62-4F4F-BC27-7ECFFC342382}" dt="2022-08-08T20:42:50.742" v="4375" actId="20577"/>
          <ac:spMkLst>
            <pc:docMk/>
            <pc:sldMk cId="3407832866" sldId="387"/>
            <ac:spMk id="3" creationId="{C5B07427-1C19-450E-9A46-EBF4F2C1B325}"/>
          </ac:spMkLst>
        </pc:spChg>
        <pc:picChg chg="add del mod">
          <ac:chgData name="Sepehr Sharifi" userId="deebf32b-37d3-4b4f-8004-02524cf683a3" providerId="ADAL" clId="{C5F94D6B-EF62-4F4F-BC27-7ECFFC342382}" dt="2022-08-08T23:35:33.042" v="5551"/>
          <ac:picMkLst>
            <pc:docMk/>
            <pc:sldMk cId="3407832866" sldId="387"/>
            <ac:picMk id="4" creationId="{E2247268-18AC-3EA4-DA3A-57C90151065B}"/>
          </ac:picMkLst>
        </pc:picChg>
        <pc:picChg chg="add del mod">
          <ac:chgData name="Sepehr Sharifi" userId="deebf32b-37d3-4b4f-8004-02524cf683a3" providerId="ADAL" clId="{C5F94D6B-EF62-4F4F-BC27-7ECFFC342382}" dt="2022-08-08T23:36:16.694" v="5553"/>
          <ac:picMkLst>
            <pc:docMk/>
            <pc:sldMk cId="3407832866" sldId="387"/>
            <ac:picMk id="5" creationId="{DB6F64D4-5DFA-696F-B794-011A5F01D118}"/>
          </ac:picMkLst>
        </pc:picChg>
        <pc:picChg chg="add del mod">
          <ac:chgData name="Sepehr Sharifi" userId="deebf32b-37d3-4b4f-8004-02524cf683a3" providerId="ADAL" clId="{C5F94D6B-EF62-4F4F-BC27-7ECFFC342382}" dt="2022-08-09T00:29:16.975" v="5621" actId="478"/>
          <ac:picMkLst>
            <pc:docMk/>
            <pc:sldMk cId="3407832866" sldId="387"/>
            <ac:picMk id="6" creationId="{EDB53736-C20C-F5F2-4062-9CAEFD22D89C}"/>
          </ac:picMkLst>
        </pc:picChg>
      </pc:sldChg>
      <pc:sldChg chg="addSp delSp modSp add mod modTransition delAnim modAnim">
        <pc:chgData name="Sepehr Sharifi" userId="deebf32b-37d3-4b4f-8004-02524cf683a3" providerId="ADAL" clId="{C5F94D6B-EF62-4F4F-BC27-7ECFFC342382}" dt="2022-08-09T00:29:18.728" v="5622" actId="478"/>
        <pc:sldMkLst>
          <pc:docMk/>
          <pc:sldMk cId="2389407019" sldId="388"/>
        </pc:sldMkLst>
        <pc:spChg chg="mod">
          <ac:chgData name="Sepehr Sharifi" userId="deebf32b-37d3-4b4f-8004-02524cf683a3" providerId="ADAL" clId="{C5F94D6B-EF62-4F4F-BC27-7ECFFC342382}" dt="2022-08-07T03:43:11.578" v="3394" actId="20577"/>
          <ac:spMkLst>
            <pc:docMk/>
            <pc:sldMk cId="2389407019" sldId="388"/>
            <ac:spMk id="2" creationId="{ED99F0B4-1F34-4A1D-9C33-8B940D6896C2}"/>
          </ac:spMkLst>
        </pc:spChg>
        <pc:spChg chg="mod">
          <ac:chgData name="Sepehr Sharifi" userId="deebf32b-37d3-4b4f-8004-02524cf683a3" providerId="ADAL" clId="{C5F94D6B-EF62-4F4F-BC27-7ECFFC342382}" dt="2022-08-07T03:46:46.252" v="3934" actId="20577"/>
          <ac:spMkLst>
            <pc:docMk/>
            <pc:sldMk cId="2389407019" sldId="388"/>
            <ac:spMk id="3" creationId="{C5B07427-1C19-450E-9A46-EBF4F2C1B325}"/>
          </ac:spMkLst>
        </pc:spChg>
        <pc:picChg chg="add del mod">
          <ac:chgData name="Sepehr Sharifi" userId="deebf32b-37d3-4b4f-8004-02524cf683a3" providerId="ADAL" clId="{C5F94D6B-EF62-4F4F-BC27-7ECFFC342382}" dt="2022-08-08T23:37:26.784" v="5555"/>
          <ac:picMkLst>
            <pc:docMk/>
            <pc:sldMk cId="2389407019" sldId="388"/>
            <ac:picMk id="4" creationId="{6614D5E2-C5C7-EF20-3FC9-F245068ED3CD}"/>
          </ac:picMkLst>
        </pc:picChg>
        <pc:picChg chg="add del mod">
          <ac:chgData name="Sepehr Sharifi" userId="deebf32b-37d3-4b4f-8004-02524cf683a3" providerId="ADAL" clId="{C5F94D6B-EF62-4F4F-BC27-7ECFFC342382}" dt="2022-08-08T23:37:39.041" v="5557"/>
          <ac:picMkLst>
            <pc:docMk/>
            <pc:sldMk cId="2389407019" sldId="388"/>
            <ac:picMk id="5" creationId="{A22FA8B1-CABD-5464-4872-28B4AC30C6FC}"/>
          </ac:picMkLst>
        </pc:picChg>
        <pc:picChg chg="add del mod">
          <ac:chgData name="Sepehr Sharifi" userId="deebf32b-37d3-4b4f-8004-02524cf683a3" providerId="ADAL" clId="{C5F94D6B-EF62-4F4F-BC27-7ECFFC342382}" dt="2022-08-08T23:37:50.216" v="5559"/>
          <ac:picMkLst>
            <pc:docMk/>
            <pc:sldMk cId="2389407019" sldId="388"/>
            <ac:picMk id="6" creationId="{67DBA6BF-779B-38B5-CEE8-82173655B752}"/>
          </ac:picMkLst>
        </pc:picChg>
        <pc:picChg chg="add del mod">
          <ac:chgData name="Sepehr Sharifi" userId="deebf32b-37d3-4b4f-8004-02524cf683a3" providerId="ADAL" clId="{C5F94D6B-EF62-4F4F-BC27-7ECFFC342382}" dt="2022-08-08T23:38:32.867" v="5561"/>
          <ac:picMkLst>
            <pc:docMk/>
            <pc:sldMk cId="2389407019" sldId="388"/>
            <ac:picMk id="7" creationId="{BE65A862-BA5F-8667-6DB7-637D8E48C9BF}"/>
          </ac:picMkLst>
        </pc:picChg>
        <pc:picChg chg="add del mod">
          <ac:chgData name="Sepehr Sharifi" userId="deebf32b-37d3-4b4f-8004-02524cf683a3" providerId="ADAL" clId="{C5F94D6B-EF62-4F4F-BC27-7ECFFC342382}" dt="2022-08-09T00:29:18.728" v="5622" actId="478"/>
          <ac:picMkLst>
            <pc:docMk/>
            <pc:sldMk cId="2389407019" sldId="388"/>
            <ac:picMk id="8" creationId="{2010048F-473F-0116-FDEA-D280D9605A3F}"/>
          </ac:picMkLst>
        </pc:picChg>
      </pc:sldChg>
      <pc:sldChg chg="addSp delSp modSp add mod ord modTransition delAnim modAnim">
        <pc:chgData name="Sepehr Sharifi" userId="deebf32b-37d3-4b4f-8004-02524cf683a3" providerId="ADAL" clId="{C5F94D6B-EF62-4F4F-BC27-7ECFFC342382}" dt="2022-08-09T00:29:20.901" v="5623" actId="478"/>
        <pc:sldMkLst>
          <pc:docMk/>
          <pc:sldMk cId="743322887" sldId="389"/>
        </pc:sldMkLst>
        <pc:picChg chg="add del mod">
          <ac:chgData name="Sepehr Sharifi" userId="deebf32b-37d3-4b4f-8004-02524cf683a3" providerId="ADAL" clId="{C5F94D6B-EF62-4F4F-BC27-7ECFFC342382}" dt="2022-08-08T23:40:29.106" v="5569"/>
          <ac:picMkLst>
            <pc:docMk/>
            <pc:sldMk cId="743322887" sldId="389"/>
            <ac:picMk id="3" creationId="{3BAEE9D2-688A-D2C4-451F-65DF1973E84F}"/>
          </ac:picMkLst>
        </pc:picChg>
        <pc:picChg chg="add del mod">
          <ac:chgData name="Sepehr Sharifi" userId="deebf32b-37d3-4b4f-8004-02524cf683a3" providerId="ADAL" clId="{C5F94D6B-EF62-4F4F-BC27-7ECFFC342382}" dt="2022-08-08T23:40:48.229" v="5571"/>
          <ac:picMkLst>
            <pc:docMk/>
            <pc:sldMk cId="743322887" sldId="389"/>
            <ac:picMk id="5" creationId="{D0F87D49-279E-831F-8E12-2A991EF6A336}"/>
          </ac:picMkLst>
        </pc:picChg>
        <pc:picChg chg="add del mod">
          <ac:chgData name="Sepehr Sharifi" userId="deebf32b-37d3-4b4f-8004-02524cf683a3" providerId="ADAL" clId="{C5F94D6B-EF62-4F4F-BC27-7ECFFC342382}" dt="2022-08-08T23:40:59.304" v="5573"/>
          <ac:picMkLst>
            <pc:docMk/>
            <pc:sldMk cId="743322887" sldId="389"/>
            <ac:picMk id="6" creationId="{3225ECA0-6E79-84C8-1E8D-EF32806997F5}"/>
          </ac:picMkLst>
        </pc:picChg>
        <pc:picChg chg="add del mod">
          <ac:chgData name="Sepehr Sharifi" userId="deebf32b-37d3-4b4f-8004-02524cf683a3" providerId="ADAL" clId="{C5F94D6B-EF62-4F4F-BC27-7ECFFC342382}" dt="2022-08-08T23:41:14.988" v="5575"/>
          <ac:picMkLst>
            <pc:docMk/>
            <pc:sldMk cId="743322887" sldId="389"/>
            <ac:picMk id="7" creationId="{10DAB847-B8D5-4B6C-ED08-C839FFE2D740}"/>
          </ac:picMkLst>
        </pc:picChg>
        <pc:picChg chg="add del mod">
          <ac:chgData name="Sepehr Sharifi" userId="deebf32b-37d3-4b4f-8004-02524cf683a3" providerId="ADAL" clId="{C5F94D6B-EF62-4F4F-BC27-7ECFFC342382}" dt="2022-08-08T23:41:30.178" v="5577"/>
          <ac:picMkLst>
            <pc:docMk/>
            <pc:sldMk cId="743322887" sldId="389"/>
            <ac:picMk id="9" creationId="{5E81FD18-8C0F-F7EF-C95C-6E928BDA6D51}"/>
          </ac:picMkLst>
        </pc:picChg>
        <pc:picChg chg="add del mod">
          <ac:chgData name="Sepehr Sharifi" userId="deebf32b-37d3-4b4f-8004-02524cf683a3" providerId="ADAL" clId="{C5F94D6B-EF62-4F4F-BC27-7ECFFC342382}" dt="2022-08-08T23:41:40.914" v="5579"/>
          <ac:picMkLst>
            <pc:docMk/>
            <pc:sldMk cId="743322887" sldId="389"/>
            <ac:picMk id="10" creationId="{4E53A370-BE2C-933B-14AF-CC064DDE0C7C}"/>
          </ac:picMkLst>
        </pc:picChg>
        <pc:picChg chg="add del mod">
          <ac:chgData name="Sepehr Sharifi" userId="deebf32b-37d3-4b4f-8004-02524cf683a3" providerId="ADAL" clId="{C5F94D6B-EF62-4F4F-BC27-7ECFFC342382}" dt="2022-08-08T23:41:54" v="5581"/>
          <ac:picMkLst>
            <pc:docMk/>
            <pc:sldMk cId="743322887" sldId="389"/>
            <ac:picMk id="11" creationId="{5A4A5D35-7568-F022-49D8-373A569371FB}"/>
          </ac:picMkLst>
        </pc:picChg>
        <pc:picChg chg="del">
          <ac:chgData name="Sepehr Sharifi" userId="deebf32b-37d3-4b4f-8004-02524cf683a3" providerId="ADAL" clId="{C5F94D6B-EF62-4F4F-BC27-7ECFFC342382}" dt="2022-08-08T23:39:05.995" v="5565" actId="478"/>
          <ac:picMkLst>
            <pc:docMk/>
            <pc:sldMk cId="743322887" sldId="389"/>
            <ac:picMk id="12" creationId="{6F0B7565-7D21-4CA8-0B6A-560DAC0611D0}"/>
          </ac:picMkLst>
        </pc:picChg>
        <pc:picChg chg="add del mod">
          <ac:chgData name="Sepehr Sharifi" userId="deebf32b-37d3-4b4f-8004-02524cf683a3" providerId="ADAL" clId="{C5F94D6B-EF62-4F4F-BC27-7ECFFC342382}" dt="2022-08-08T23:42:10.500" v="5583"/>
          <ac:picMkLst>
            <pc:docMk/>
            <pc:sldMk cId="743322887" sldId="389"/>
            <ac:picMk id="13" creationId="{B866C53B-3C66-8D59-D1A5-50E99E489ED6}"/>
          </ac:picMkLst>
        </pc:picChg>
        <pc:picChg chg="add del mod">
          <ac:chgData name="Sepehr Sharifi" userId="deebf32b-37d3-4b4f-8004-02524cf683a3" providerId="ADAL" clId="{C5F94D6B-EF62-4F4F-BC27-7ECFFC342382}" dt="2022-08-08T23:42:21.715" v="5585"/>
          <ac:picMkLst>
            <pc:docMk/>
            <pc:sldMk cId="743322887" sldId="389"/>
            <ac:picMk id="15" creationId="{2E897BF0-2282-FE54-057F-24854617B0A5}"/>
          </ac:picMkLst>
        </pc:picChg>
        <pc:picChg chg="add del mod">
          <ac:chgData name="Sepehr Sharifi" userId="deebf32b-37d3-4b4f-8004-02524cf683a3" providerId="ADAL" clId="{C5F94D6B-EF62-4F4F-BC27-7ECFFC342382}" dt="2022-08-08T23:42:40.240" v="5587"/>
          <ac:picMkLst>
            <pc:docMk/>
            <pc:sldMk cId="743322887" sldId="389"/>
            <ac:picMk id="23" creationId="{B8947AFF-33CB-0D87-D937-93A957D07CE5}"/>
          </ac:picMkLst>
        </pc:picChg>
        <pc:picChg chg="add del mod">
          <ac:chgData name="Sepehr Sharifi" userId="deebf32b-37d3-4b4f-8004-02524cf683a3" providerId="ADAL" clId="{C5F94D6B-EF62-4F4F-BC27-7ECFFC342382}" dt="2022-08-08T23:43:14.250" v="5589"/>
          <ac:picMkLst>
            <pc:docMk/>
            <pc:sldMk cId="743322887" sldId="389"/>
            <ac:picMk id="25" creationId="{11F873B9-9916-3549-1E57-C5277CE9455C}"/>
          </ac:picMkLst>
        </pc:picChg>
        <pc:picChg chg="add del mod">
          <ac:chgData name="Sepehr Sharifi" userId="deebf32b-37d3-4b4f-8004-02524cf683a3" providerId="ADAL" clId="{C5F94D6B-EF62-4F4F-BC27-7ECFFC342382}" dt="2022-08-09T00:29:20.901" v="5623" actId="478"/>
          <ac:picMkLst>
            <pc:docMk/>
            <pc:sldMk cId="743322887" sldId="389"/>
            <ac:picMk id="26" creationId="{381E6FA3-8380-69C9-76FC-10235D682B9F}"/>
          </ac:picMkLst>
        </pc:picChg>
      </pc:sldChg>
    </pc:docChg>
  </pc:docChgLst>
  <pc:docChgLst>
    <pc:chgData name="Sepehr Sharifi" userId="deebf32b-37d3-4b4f-8004-02524cf683a3" providerId="ADAL" clId="{857AAEE1-F0B6-4752-852B-92803542299A}"/>
    <pc:docChg chg="undo custSel delSld modSld">
      <pc:chgData name="Sepehr Sharifi" userId="deebf32b-37d3-4b4f-8004-02524cf683a3" providerId="ADAL" clId="{857AAEE1-F0B6-4752-852B-92803542299A}" dt="2021-09-27T16:13:04.973" v="1112" actId="20577"/>
      <pc:docMkLst>
        <pc:docMk/>
      </pc:docMkLst>
      <pc:sldChg chg="modSp mod">
        <pc:chgData name="Sepehr Sharifi" userId="deebf32b-37d3-4b4f-8004-02524cf683a3" providerId="ADAL" clId="{857AAEE1-F0B6-4752-852B-92803542299A}" dt="2021-09-27T16:13:04.973" v="1112" actId="20577"/>
        <pc:sldMkLst>
          <pc:docMk/>
          <pc:sldMk cId="3694505374" sldId="269"/>
        </pc:sldMkLst>
        <pc:spChg chg="mod">
          <ac:chgData name="Sepehr Sharifi" userId="deebf32b-37d3-4b4f-8004-02524cf683a3" providerId="ADAL" clId="{857AAEE1-F0B6-4752-852B-92803542299A}" dt="2021-09-27T16:13:04.973" v="1112" actId="20577"/>
          <ac:spMkLst>
            <pc:docMk/>
            <pc:sldMk cId="3694505374" sldId="269"/>
            <ac:spMk id="22" creationId="{00000000-0000-0000-0000-000000000000}"/>
          </ac:spMkLst>
        </pc:spChg>
      </pc:sldChg>
      <pc:sldChg chg="modSp mod">
        <pc:chgData name="Sepehr Sharifi" userId="deebf32b-37d3-4b4f-8004-02524cf683a3" providerId="ADAL" clId="{857AAEE1-F0B6-4752-852B-92803542299A}" dt="2021-09-27T15:42:04.465" v="1108" actId="20577"/>
        <pc:sldMkLst>
          <pc:docMk/>
          <pc:sldMk cId="1507956721" sldId="332"/>
        </pc:sldMkLst>
        <pc:spChg chg="mod">
          <ac:chgData name="Sepehr Sharifi" userId="deebf32b-37d3-4b4f-8004-02524cf683a3" providerId="ADAL" clId="{857AAEE1-F0B6-4752-852B-92803542299A}" dt="2021-09-27T15:42:04.465" v="1108" actId="20577"/>
          <ac:spMkLst>
            <pc:docMk/>
            <pc:sldMk cId="1507956721" sldId="332"/>
            <ac:spMk id="3" creationId="{C5B07427-1C19-450E-9A46-EBF4F2C1B325}"/>
          </ac:spMkLst>
        </pc:spChg>
      </pc:sldChg>
      <pc:sldChg chg="del">
        <pc:chgData name="Sepehr Sharifi" userId="deebf32b-37d3-4b4f-8004-02524cf683a3" providerId="ADAL" clId="{857AAEE1-F0B6-4752-852B-92803542299A}" dt="2021-09-27T14:46:29.515" v="292" actId="47"/>
        <pc:sldMkLst>
          <pc:docMk/>
          <pc:sldMk cId="1076229554" sldId="333"/>
        </pc:sldMkLst>
      </pc:sldChg>
      <pc:sldChg chg="del">
        <pc:chgData name="Sepehr Sharifi" userId="deebf32b-37d3-4b4f-8004-02524cf683a3" providerId="ADAL" clId="{857AAEE1-F0B6-4752-852B-92803542299A}" dt="2021-09-27T14:46:34.987" v="293" actId="47"/>
        <pc:sldMkLst>
          <pc:docMk/>
          <pc:sldMk cId="1761225069" sldId="343"/>
        </pc:sldMkLst>
      </pc:sldChg>
      <pc:sldChg chg="modSp mod">
        <pc:chgData name="Sepehr Sharifi" userId="deebf32b-37d3-4b4f-8004-02524cf683a3" providerId="ADAL" clId="{857AAEE1-F0B6-4752-852B-92803542299A}" dt="2021-09-27T15:37:03.872" v="888" actId="20577"/>
        <pc:sldMkLst>
          <pc:docMk/>
          <pc:sldMk cId="2418299829" sldId="344"/>
        </pc:sldMkLst>
        <pc:spChg chg="mod">
          <ac:chgData name="Sepehr Sharifi" userId="deebf32b-37d3-4b4f-8004-02524cf683a3" providerId="ADAL" clId="{857AAEE1-F0B6-4752-852B-92803542299A}" dt="2021-09-27T15:37:03.872" v="888" actId="20577"/>
          <ac:spMkLst>
            <pc:docMk/>
            <pc:sldMk cId="2418299829" sldId="344"/>
            <ac:spMk id="3" creationId="{C5B07427-1C19-450E-9A46-EBF4F2C1B325}"/>
          </ac:spMkLst>
        </pc:spChg>
        <pc:graphicFrameChg chg="mod modGraphic">
          <ac:chgData name="Sepehr Sharifi" userId="deebf32b-37d3-4b4f-8004-02524cf683a3" providerId="ADAL" clId="{857AAEE1-F0B6-4752-852B-92803542299A}" dt="2021-09-27T14:34:41.777" v="275" actId="20577"/>
          <ac:graphicFrameMkLst>
            <pc:docMk/>
            <pc:sldMk cId="2418299829" sldId="344"/>
            <ac:graphicFrameMk id="5" creationId="{C8B388E8-CDB5-448E-B362-5D9A4A1F4D34}"/>
          </ac:graphicFrameMkLst>
        </pc:graphicFrameChg>
      </pc:sldChg>
      <pc:sldChg chg="delSp modSp mod">
        <pc:chgData name="Sepehr Sharifi" userId="deebf32b-37d3-4b4f-8004-02524cf683a3" providerId="ADAL" clId="{857AAEE1-F0B6-4752-852B-92803542299A}" dt="2021-09-27T15:35:41.447" v="834" actId="20577"/>
        <pc:sldMkLst>
          <pc:docMk/>
          <pc:sldMk cId="1593724775" sldId="345"/>
        </pc:sldMkLst>
        <pc:spChg chg="mod">
          <ac:chgData name="Sepehr Sharifi" userId="deebf32b-37d3-4b4f-8004-02524cf683a3" providerId="ADAL" clId="{857AAEE1-F0B6-4752-852B-92803542299A}" dt="2021-09-27T15:35:41.447" v="834" actId="20577"/>
          <ac:spMkLst>
            <pc:docMk/>
            <pc:sldMk cId="1593724775" sldId="345"/>
            <ac:spMk id="3" creationId="{C5B07427-1C19-450E-9A46-EBF4F2C1B325}"/>
          </ac:spMkLst>
        </pc:spChg>
        <pc:graphicFrameChg chg="del">
          <ac:chgData name="Sepehr Sharifi" userId="deebf32b-37d3-4b4f-8004-02524cf683a3" providerId="ADAL" clId="{857AAEE1-F0B6-4752-852B-92803542299A}" dt="2021-09-27T14:46:53.268" v="301" actId="478"/>
          <ac:graphicFrameMkLst>
            <pc:docMk/>
            <pc:sldMk cId="1593724775" sldId="345"/>
            <ac:graphicFrameMk id="5" creationId="{C8B388E8-CDB5-448E-B362-5D9A4A1F4D3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91BB15-DE40-F842-8059-510BF077C15F}" type="datetimeFigureOut">
              <a:rPr lang="en-US" smtClean="0"/>
              <a:t>8/8/2022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A442AD-E810-5C4F-BBB9-F00611DA0A64}" type="slidenum">
              <a:rPr lang="en-US" smtClean="0"/>
              <a:t>‹#›</a:t>
            </a:fld>
            <a:endParaRPr lang="en-US"/>
          </a:p>
        </p:txBody>
      </p:sp>
    </p:spTree>
    <p:extLst>
      <p:ext uri="{BB962C8B-B14F-4D97-AF65-F5344CB8AC3E}">
        <p14:creationId xmlns:p14="http://schemas.microsoft.com/office/powerpoint/2010/main" val="216962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10"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10"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10"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0BA96726-B0E5-5C4D-84CE-D53510198312}" type="slidenum">
              <a:rPr lang="en-US"/>
              <a:pPr/>
              <a:t>‹#›</a:t>
            </a:fld>
            <a:endParaRPr lang="en-US"/>
          </a:p>
        </p:txBody>
      </p:sp>
    </p:spTree>
    <p:extLst>
      <p:ext uri="{BB962C8B-B14F-4D97-AF65-F5344CB8AC3E}">
        <p14:creationId xmlns:p14="http://schemas.microsoft.com/office/powerpoint/2010/main" val="2996191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0BA96726-B0E5-5C4D-84CE-D53510198312}" type="slidenum">
              <a:rPr lang="en-US" smtClean="0"/>
              <a:pPr/>
              <a:t>1</a:t>
            </a:fld>
            <a:endParaRPr lang="en-US"/>
          </a:p>
        </p:txBody>
      </p:sp>
    </p:spTree>
    <p:extLst>
      <p:ext uri="{BB962C8B-B14F-4D97-AF65-F5344CB8AC3E}">
        <p14:creationId xmlns:p14="http://schemas.microsoft.com/office/powerpoint/2010/main" val="249886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10</a:t>
            </a:fld>
            <a:endParaRPr lang="en-US"/>
          </a:p>
        </p:txBody>
      </p:sp>
    </p:spTree>
    <p:extLst>
      <p:ext uri="{BB962C8B-B14F-4D97-AF65-F5344CB8AC3E}">
        <p14:creationId xmlns:p14="http://schemas.microsoft.com/office/powerpoint/2010/main" val="400005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11</a:t>
            </a:fld>
            <a:endParaRPr lang="en-US"/>
          </a:p>
        </p:txBody>
      </p:sp>
    </p:spTree>
    <p:extLst>
      <p:ext uri="{BB962C8B-B14F-4D97-AF65-F5344CB8AC3E}">
        <p14:creationId xmlns:p14="http://schemas.microsoft.com/office/powerpoint/2010/main" val="89324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12</a:t>
            </a:fld>
            <a:endParaRPr lang="en-US"/>
          </a:p>
        </p:txBody>
      </p:sp>
    </p:spTree>
    <p:extLst>
      <p:ext uri="{BB962C8B-B14F-4D97-AF65-F5344CB8AC3E}">
        <p14:creationId xmlns:p14="http://schemas.microsoft.com/office/powerpoint/2010/main" val="894271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13</a:t>
            </a:fld>
            <a:endParaRPr lang="en-US"/>
          </a:p>
        </p:txBody>
      </p:sp>
    </p:spTree>
    <p:extLst>
      <p:ext uri="{BB962C8B-B14F-4D97-AF65-F5344CB8AC3E}">
        <p14:creationId xmlns:p14="http://schemas.microsoft.com/office/powerpoint/2010/main" val="114569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14</a:t>
            </a:fld>
            <a:endParaRPr lang="en-US"/>
          </a:p>
        </p:txBody>
      </p:sp>
    </p:spTree>
    <p:extLst>
      <p:ext uri="{BB962C8B-B14F-4D97-AF65-F5344CB8AC3E}">
        <p14:creationId xmlns:p14="http://schemas.microsoft.com/office/powerpoint/2010/main" val="283991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latin typeface="Selawik" panose="020B0502040204020203" pitchFamily="34" charset="0"/>
                <a:ea typeface="Verdana" panose="020B0604030504040204" pitchFamily="34" charset="0"/>
              </a:rPr>
              <a:t>Design and certification of fintech systems require frequent meetings with various stakeholders, especially regulators, to better operationalize their goals and requirements.</a:t>
            </a:r>
          </a:p>
          <a:p>
            <a:pPr marL="171450" indent="-171450">
              <a:buFont typeface="Arial" panose="020B0604020202020204" pitchFamily="34" charset="0"/>
              <a:buChar char="•"/>
            </a:pPr>
            <a:r>
              <a:rPr lang="en-CA" dirty="0">
                <a:latin typeface="Selawik" panose="020B0502040204020203" pitchFamily="34" charset="0"/>
                <a:ea typeface="Verdana" panose="020B0604030504040204" pitchFamily="34" charset="0"/>
              </a:rPr>
              <a:t>Currently focused on privacy and safety. What about other systemic qualities such as security, and many ethical considerations, including fairness, lack of discrimination, and lack of bias, ...?</a:t>
            </a:r>
          </a:p>
          <a:p>
            <a:pPr marL="171450" indent="-171450">
              <a:buFont typeface="Arial" panose="020B0604020202020204" pitchFamily="34" charset="0"/>
              <a:buChar char="•"/>
            </a:pPr>
            <a:r>
              <a:rPr lang="en-CA" dirty="0">
                <a:latin typeface="Selawik" panose="020B0502040204020203" pitchFamily="34" charset="0"/>
                <a:ea typeface="Verdana" panose="020B0604030504040204" pitchFamily="34" charset="0"/>
              </a:rPr>
              <a:t>System developers were able to introduce controls to the systems that were explicitly traceable to the hazards that they were trying to address (with explicit verification method).</a:t>
            </a:r>
          </a:p>
          <a:p>
            <a:pPr marL="171450" indent="-171450">
              <a:buFont typeface="Arial" panose="020B0604020202020204" pitchFamily="34" charset="0"/>
              <a:buChar char="•"/>
            </a:pPr>
            <a:r>
              <a:rPr lang="en-CA" dirty="0">
                <a:latin typeface="Selawik" panose="020B0502040204020203" pitchFamily="34" charset="0"/>
                <a:ea typeface="Verdana" panose="020B0604030504040204" pitchFamily="34" charset="0"/>
              </a:rPr>
              <a:t>Guidelines could potentially be applied to socio-technical systems in other domains (e.g., healthcare, public administration). Although the implementation of the steps should be adapted to the domain.</a:t>
            </a:r>
          </a:p>
        </p:txBody>
      </p:sp>
      <p:sp>
        <p:nvSpPr>
          <p:cNvPr id="4" name="Slide Number Placeholder 3"/>
          <p:cNvSpPr>
            <a:spLocks noGrp="1"/>
          </p:cNvSpPr>
          <p:nvPr>
            <p:ph type="sldNum" sz="quarter" idx="5"/>
          </p:nvPr>
        </p:nvSpPr>
        <p:spPr/>
        <p:txBody>
          <a:bodyPr/>
          <a:lstStyle/>
          <a:p>
            <a:fld id="{0BA96726-B0E5-5C4D-84CE-D53510198312}" type="slidenum">
              <a:rPr lang="en-US" smtClean="0"/>
              <a:pPr/>
              <a:t>15</a:t>
            </a:fld>
            <a:endParaRPr lang="en-US"/>
          </a:p>
        </p:txBody>
      </p:sp>
    </p:spTree>
    <p:extLst>
      <p:ext uri="{BB962C8B-B14F-4D97-AF65-F5344CB8AC3E}">
        <p14:creationId xmlns:p14="http://schemas.microsoft.com/office/powerpoint/2010/main" val="257125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16</a:t>
            </a:fld>
            <a:endParaRPr lang="en-US"/>
          </a:p>
        </p:txBody>
      </p:sp>
    </p:spTree>
    <p:extLst>
      <p:ext uri="{BB962C8B-B14F-4D97-AF65-F5344CB8AC3E}">
        <p14:creationId xmlns:p14="http://schemas.microsoft.com/office/powerpoint/2010/main" val="1295204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CA" dirty="0">
                <a:latin typeface="Selawik" panose="020B0502040204020203" pitchFamily="34" charset="0"/>
                <a:ea typeface="Verdana" panose="020B0604030504040204" pitchFamily="34" charset="0"/>
              </a:rPr>
              <a:t>The guidelines were applied to one system only.</a:t>
            </a:r>
          </a:p>
          <a:p>
            <a:pPr marL="228600" indent="-228600">
              <a:buFont typeface="Arial" panose="020B0604020202020204" pitchFamily="34" charset="0"/>
              <a:buChar char="•"/>
            </a:pPr>
            <a:r>
              <a:rPr lang="en-CA" dirty="0">
                <a:latin typeface="Selawik" panose="020B0502040204020203" pitchFamily="34" charset="0"/>
                <a:ea typeface="Verdana" panose="020B0604030504040204" pitchFamily="34" charset="0"/>
              </a:rPr>
              <a:t>All steps were done manually by the authors, possibly introducing bias. However, we expect some parts to be automatable in the future.</a:t>
            </a:r>
          </a:p>
          <a:p>
            <a:pPr marL="228600" indent="-228600">
              <a:buFont typeface="Arial" panose="020B0604020202020204" pitchFamily="34" charset="0"/>
              <a:buChar char="•"/>
            </a:pPr>
            <a:r>
              <a:rPr lang="en-CA" dirty="0">
                <a:latin typeface="Selawik" panose="020B0502040204020203" pitchFamily="34" charset="0"/>
                <a:ea typeface="Verdana" panose="020B0604030504040204" pitchFamily="34" charset="0"/>
              </a:rPr>
              <a:t>Much of the artifacts produced by the research contain confidential information that cannot be publicly shared; this negatively impacts scrutiny in this paper.</a:t>
            </a:r>
          </a:p>
          <a:p>
            <a:pPr marL="228600" indent="-228600">
              <a:buFont typeface="Arial" panose="020B0604020202020204" pitchFamily="34" charset="0"/>
              <a:buChar char="•"/>
            </a:pPr>
            <a:r>
              <a:rPr lang="en-CA" dirty="0">
                <a:latin typeface="Selawik" panose="020B0502040204020203" pitchFamily="34" charset="0"/>
                <a:ea typeface="Verdana" panose="020B0604030504040204" pitchFamily="34" charset="0"/>
              </a:rPr>
              <a:t>Although many stakeholders involved in the project, such as the management and the auditors, confirmed informally that this approach is clearer than the previous certification audits and reporting methods, additional data and formal assessments are needed to confirm the scale of cost, time, and thoroughness improvement resulting from these guidelines.</a:t>
            </a:r>
          </a:p>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17</a:t>
            </a:fld>
            <a:endParaRPr lang="en-US"/>
          </a:p>
        </p:txBody>
      </p:sp>
    </p:spTree>
    <p:extLst>
      <p:ext uri="{BB962C8B-B14F-4D97-AF65-F5344CB8AC3E}">
        <p14:creationId xmlns:p14="http://schemas.microsoft.com/office/powerpoint/2010/main" val="28238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18</a:t>
            </a:fld>
            <a:endParaRPr lang="en-US"/>
          </a:p>
        </p:txBody>
      </p:sp>
    </p:spTree>
    <p:extLst>
      <p:ext uri="{BB962C8B-B14F-4D97-AF65-F5344CB8AC3E}">
        <p14:creationId xmlns:p14="http://schemas.microsoft.com/office/powerpoint/2010/main" val="197744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0BA96726-B0E5-5C4D-84CE-D53510198312}" type="slidenum">
              <a:rPr lang="en-US" smtClean="0"/>
              <a:pPr/>
              <a:t>19</a:t>
            </a:fld>
            <a:endParaRPr lang="en-US"/>
          </a:p>
        </p:txBody>
      </p:sp>
    </p:spTree>
    <p:extLst>
      <p:ext uri="{BB962C8B-B14F-4D97-AF65-F5344CB8AC3E}">
        <p14:creationId xmlns:p14="http://schemas.microsoft.com/office/powerpoint/2010/main" val="259637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dirty="0">
                <a:latin typeface="Selawik"/>
                <a:ea typeface="Verdana"/>
                <a:cs typeface="Times New Roman"/>
              </a:rPr>
              <a:t>Financial service providers are subjected to certification and regulatory requirements. They have to be audited by 3</a:t>
            </a:r>
            <a:r>
              <a:rPr lang="en-CA" sz="1200" baseline="30000" dirty="0">
                <a:latin typeface="Selawik"/>
                <a:ea typeface="Verdana"/>
                <a:cs typeface="Times New Roman"/>
              </a:rPr>
              <a:t>rd</a:t>
            </a:r>
            <a:r>
              <a:rPr lang="en-CA" sz="1200" dirty="0">
                <a:latin typeface="Selawik"/>
                <a:ea typeface="Verdana"/>
                <a:cs typeface="Times New Roman"/>
              </a:rPr>
              <a:t> parties (usually the consulting companies) as a first step in providing assurances to the regulatory stakeholders.</a:t>
            </a:r>
          </a:p>
          <a:p>
            <a:pPr marL="171450" indent="-171450">
              <a:buFont typeface="Arial" panose="020B0604020202020204" pitchFamily="34" charset="0"/>
              <a:buChar char="•"/>
            </a:pPr>
            <a:r>
              <a:rPr lang="en-CA" sz="1200" dirty="0">
                <a:latin typeface="Selawik"/>
                <a:ea typeface="Verdana"/>
                <a:cs typeface="Times New Roman"/>
              </a:rPr>
              <a:t>As fintech systems are becoming more software-intensive and complex, stakeholders such as regulators, underwriters, etc. have more challenges in trusting such systems.</a:t>
            </a:r>
          </a:p>
          <a:p>
            <a:pPr marL="171450" indent="-171450">
              <a:buFont typeface="Arial" panose="020B0604020202020204" pitchFamily="34" charset="0"/>
              <a:buChar char="•"/>
            </a:pPr>
            <a:r>
              <a:rPr lang="en-CA" sz="1200" dirty="0">
                <a:latin typeface="Selawik"/>
                <a:ea typeface="Verdana"/>
                <a:cs typeface="Times New Roman"/>
              </a:rPr>
              <a:t>There are existing certification processes and best practices, such as CPA SOC certifications however, the stakeholders still require extra assurances to certify the fintech systems activities.</a:t>
            </a:r>
            <a:endParaRPr lang="en-CA" sz="1100" dirty="0">
              <a:latin typeface="Selawik" panose="020B0502040204020203"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BA96726-B0E5-5C4D-84CE-D53510198312}" type="slidenum">
              <a:rPr lang="en-US" smtClean="0"/>
              <a:pPr/>
              <a:t>2</a:t>
            </a:fld>
            <a:endParaRPr lang="en-US"/>
          </a:p>
        </p:txBody>
      </p:sp>
    </p:spTree>
    <p:extLst>
      <p:ext uri="{BB962C8B-B14F-4D97-AF65-F5344CB8AC3E}">
        <p14:creationId xmlns:p14="http://schemas.microsoft.com/office/powerpoint/2010/main" val="196099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3</a:t>
            </a:fld>
            <a:endParaRPr lang="en-US"/>
          </a:p>
        </p:txBody>
      </p:sp>
    </p:spTree>
    <p:extLst>
      <p:ext uri="{BB962C8B-B14F-4D97-AF65-F5344CB8AC3E}">
        <p14:creationId xmlns:p14="http://schemas.microsoft.com/office/powerpoint/2010/main" val="144159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CA" sz="1200" dirty="0">
                <a:latin typeface="Selawik"/>
                <a:ea typeface="Verdana"/>
                <a:cs typeface="Times New Roman"/>
              </a:rPr>
              <a:t>Evaluate the systemic safety and devise operational controls that address the concerns of multiple stakeholders. (STPA)</a:t>
            </a:r>
          </a:p>
          <a:p>
            <a:pPr marL="457200" indent="-457200">
              <a:buFont typeface="+mj-lt"/>
              <a:buAutoNum type="arabicPeriod"/>
            </a:pPr>
            <a:r>
              <a:rPr lang="en-CA" sz="1200" dirty="0">
                <a:latin typeface="Selawik"/>
                <a:ea typeface="Verdana"/>
                <a:cs typeface="Times New Roman"/>
              </a:rPr>
              <a:t>Capture the results of safety analysis and the controls in a clear and traceable manner. (URN)</a:t>
            </a:r>
          </a:p>
          <a:p>
            <a:pPr marL="457200" indent="-457200">
              <a:buFont typeface="+mj-lt"/>
              <a:buAutoNum type="arabicPeriod"/>
            </a:pPr>
            <a:r>
              <a:rPr lang="en-CA" sz="1200" dirty="0">
                <a:latin typeface="Selawik"/>
                <a:ea typeface="Verdana"/>
                <a:cs typeface="Times New Roman"/>
              </a:rPr>
              <a:t>Communicate the results to the stakeholders effectively. (Assurance Case)</a:t>
            </a:r>
          </a:p>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4</a:t>
            </a:fld>
            <a:endParaRPr lang="en-US"/>
          </a:p>
        </p:txBody>
      </p:sp>
    </p:spTree>
    <p:extLst>
      <p:ext uri="{BB962C8B-B14F-4D97-AF65-F5344CB8AC3E}">
        <p14:creationId xmlns:p14="http://schemas.microsoft.com/office/powerpoint/2010/main" val="413836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5</a:t>
            </a:fld>
            <a:endParaRPr lang="en-US"/>
          </a:p>
        </p:txBody>
      </p:sp>
    </p:spTree>
    <p:extLst>
      <p:ext uri="{BB962C8B-B14F-4D97-AF65-F5344CB8AC3E}">
        <p14:creationId xmlns:p14="http://schemas.microsoft.com/office/powerpoint/2010/main" val="26315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6</a:t>
            </a:fld>
            <a:endParaRPr lang="en-US"/>
          </a:p>
        </p:txBody>
      </p:sp>
    </p:spTree>
    <p:extLst>
      <p:ext uri="{BB962C8B-B14F-4D97-AF65-F5344CB8AC3E}">
        <p14:creationId xmlns:p14="http://schemas.microsoft.com/office/powerpoint/2010/main" val="318507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7</a:t>
            </a:fld>
            <a:endParaRPr lang="en-US"/>
          </a:p>
        </p:txBody>
      </p:sp>
    </p:spTree>
    <p:extLst>
      <p:ext uri="{BB962C8B-B14F-4D97-AF65-F5344CB8AC3E}">
        <p14:creationId xmlns:p14="http://schemas.microsoft.com/office/powerpoint/2010/main" val="16455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8</a:t>
            </a:fld>
            <a:endParaRPr lang="en-US"/>
          </a:p>
        </p:txBody>
      </p:sp>
    </p:spTree>
    <p:extLst>
      <p:ext uri="{BB962C8B-B14F-4D97-AF65-F5344CB8AC3E}">
        <p14:creationId xmlns:p14="http://schemas.microsoft.com/office/powerpoint/2010/main" val="254865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9</a:t>
            </a:fld>
            <a:endParaRPr lang="en-US"/>
          </a:p>
        </p:txBody>
      </p:sp>
    </p:spTree>
    <p:extLst>
      <p:ext uri="{BB962C8B-B14F-4D97-AF65-F5344CB8AC3E}">
        <p14:creationId xmlns:p14="http://schemas.microsoft.com/office/powerpoint/2010/main" val="1182176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5" name="Picture 4"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6"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dirty="0" err="1">
                <a:solidFill>
                  <a:srgbClr val="A69C95"/>
                </a:solidFill>
                <a:latin typeface="Arial"/>
                <a:cs typeface="Arial"/>
              </a:rPr>
              <a:t>uOttawa.ca</a:t>
            </a:r>
            <a:endParaRPr lang="en-US" dirty="0">
              <a:solidFill>
                <a:srgbClr val="A69C95"/>
              </a:solidFill>
              <a:latin typeface="Arial"/>
              <a:cs typeface="Arial"/>
            </a:endParaRPr>
          </a:p>
        </p:txBody>
      </p:sp>
      <p:pic>
        <p:nvPicPr>
          <p:cNvPr id="7" name="Picture 6"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352519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pic>
        <p:nvPicPr>
          <p:cNvPr id="6" name="Picture 5"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0" name="Rectangle 9"/>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2" name="Picture 11"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34439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029200"/>
          </a:xfrm>
        </p:spPr>
        <p:txBody>
          <a:bodyPr vert="eaVert"/>
          <a:lstStyle>
            <a:lvl1pPr>
              <a:defRPr>
                <a:latin typeface="Arial"/>
                <a:cs typeface="Arial"/>
              </a:defRPr>
            </a:lvl1pPr>
          </a:lstStyle>
          <a:p>
            <a:r>
              <a:rPr lang="fr-CA"/>
              <a:t>Click to edit Master title style</a:t>
            </a:r>
            <a:endParaRPr lang="en-US"/>
          </a:p>
        </p:txBody>
      </p:sp>
      <p:sp>
        <p:nvSpPr>
          <p:cNvPr id="3" name="Vertical Text Placeholder 2"/>
          <p:cNvSpPr>
            <a:spLocks noGrp="1"/>
          </p:cNvSpPr>
          <p:nvPr>
            <p:ph type="body" orient="vert" idx="1"/>
          </p:nvPr>
        </p:nvSpPr>
        <p:spPr>
          <a:xfrm>
            <a:off x="685800" y="381000"/>
            <a:ext cx="5676900" cy="5029200"/>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pic>
        <p:nvPicPr>
          <p:cNvPr id="6" name="Picture 5"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0" name="Rectangle 9"/>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sp>
        <p:nvSpPr>
          <p:cNvPr id="11"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dirty="0" err="1">
                <a:solidFill>
                  <a:srgbClr val="A69C95"/>
                </a:solidFill>
                <a:latin typeface="Arial"/>
                <a:cs typeface="Arial"/>
              </a:rPr>
              <a:t>uOttawa.ca</a:t>
            </a:r>
            <a:endParaRPr lang="en-US" dirty="0">
              <a:solidFill>
                <a:srgbClr val="A69C95"/>
              </a:solidFill>
              <a:latin typeface="Arial"/>
              <a:cs typeface="Arial"/>
            </a:endParaRPr>
          </a:p>
        </p:txBody>
      </p:sp>
      <p:pic>
        <p:nvPicPr>
          <p:cNvPr id="12" name="Picture 11"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13482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12750" y="692696"/>
            <a:ext cx="7774632" cy="864096"/>
          </a:xfrm>
        </p:spPr>
        <p:txBody>
          <a:bodyPr/>
          <a:lstStyle/>
          <a:p>
            <a:endParaRPr lang="en-US" b="1" dirty="0"/>
          </a:p>
        </p:txBody>
      </p:sp>
      <p:sp>
        <p:nvSpPr>
          <p:cNvPr id="11" name="Content Placeholder 2"/>
          <p:cNvSpPr>
            <a:spLocks noGrp="1"/>
          </p:cNvSpPr>
          <p:nvPr>
            <p:ph idx="1"/>
          </p:nvPr>
        </p:nvSpPr>
        <p:spPr>
          <a:xfrm>
            <a:off x="395536" y="1700808"/>
            <a:ext cx="7772400" cy="3753544"/>
          </a:xfrm>
        </p:spPr>
        <p:txBody>
          <a:bodyPr/>
          <a:lstStyle>
            <a:lvl1pPr>
              <a:defRPr sz="2000"/>
            </a:lvl1pPr>
            <a:lvl2pPr>
              <a:defRPr sz="1800">
                <a:latin typeface="Times New Roman" panose="02020603050405020304" pitchFamily="18" charset="0"/>
                <a:cs typeface="Times New Roman" panose="02020603050405020304" pitchFamily="18" charset="0"/>
              </a:defRPr>
            </a:lvl2pPr>
          </a:lstStyle>
          <a:p>
            <a:pPr lvl="0"/>
            <a:endParaRPr lang="en-US" dirty="0"/>
          </a:p>
        </p:txBody>
      </p:sp>
      <p:pic>
        <p:nvPicPr>
          <p:cNvPr id="14" name="Picture 13"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7" name="Rectangle 16"/>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9" name="Picture 18"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303664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81115"/>
            <a:ext cx="7772400" cy="1362075"/>
          </a:xfrm>
        </p:spPr>
        <p:txBody>
          <a:bodyPr anchor="t"/>
          <a:lstStyle>
            <a:lvl1pPr algn="l">
              <a:defRPr sz="4000" b="1" cap="all"/>
            </a:lvl1pPr>
          </a:lstStyle>
          <a:p>
            <a:r>
              <a:rPr lang="fr-CA"/>
              <a:t>Click to edit Master title style</a:t>
            </a:r>
            <a:endParaRPr lang="en-US" dirty="0"/>
          </a:p>
        </p:txBody>
      </p:sp>
      <p:sp>
        <p:nvSpPr>
          <p:cNvPr id="3" name="Text Placeholder 2"/>
          <p:cNvSpPr>
            <a:spLocks noGrp="1"/>
          </p:cNvSpPr>
          <p:nvPr>
            <p:ph type="body" idx="1"/>
          </p:nvPr>
        </p:nvSpPr>
        <p:spPr>
          <a:xfrm>
            <a:off x="722313" y="278092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dirty="0"/>
              <a:t>Click to </a:t>
            </a:r>
            <a:r>
              <a:rPr lang="fr-CA" dirty="0" err="1"/>
              <a:t>edit</a:t>
            </a:r>
            <a:r>
              <a:rPr lang="fr-CA" dirty="0"/>
              <a:t> Master </a:t>
            </a:r>
            <a:r>
              <a:rPr lang="fr-CA" dirty="0" err="1"/>
              <a:t>text</a:t>
            </a:r>
            <a:r>
              <a:rPr lang="fr-CA" dirty="0"/>
              <a:t> styles</a:t>
            </a:r>
          </a:p>
        </p:txBody>
      </p:sp>
      <p:pic>
        <p:nvPicPr>
          <p:cNvPr id="6" name="Picture 5"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0" name="Rectangle 9"/>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2" name="Picture 11"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413731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524000"/>
            <a:ext cx="3810000" cy="3886200"/>
          </a:xfrm>
        </p:spPr>
        <p:txBody>
          <a:bodyPr/>
          <a:lstStyle>
            <a:lvl1pPr>
              <a:defRPr sz="2800">
                <a:latin typeface="Times" panose="02020603050405020304" pitchFamily="18" charset="0"/>
                <a:cs typeface="Times" panose="02020603050405020304" pitchFamily="18" charset="0"/>
              </a:defRPr>
            </a:lvl1pPr>
            <a:lvl2pPr>
              <a:defRPr sz="2400">
                <a:latin typeface="Times" panose="02020603050405020304" pitchFamily="18" charset="0"/>
                <a:cs typeface="Times" panose="02020603050405020304" pitchFamily="18" charset="0"/>
              </a:defRPr>
            </a:lvl2pPr>
            <a:lvl3pPr>
              <a:defRPr sz="2000">
                <a:latin typeface="Times" panose="02020603050405020304" pitchFamily="18" charset="0"/>
                <a:cs typeface="Times" panose="02020603050405020304" pitchFamily="18" charset="0"/>
              </a:defRPr>
            </a:lvl3pPr>
            <a:lvl4pPr>
              <a:defRPr sz="1800">
                <a:latin typeface="Times" panose="02020603050405020304" pitchFamily="18" charset="0"/>
                <a:cs typeface="Times" panose="02020603050405020304" pitchFamily="18" charset="0"/>
              </a:defRPr>
            </a:lvl4pPr>
            <a:lvl5pPr>
              <a:defRPr sz="1800">
                <a:latin typeface="Times" panose="02020603050405020304" pitchFamily="18" charset="0"/>
                <a:cs typeface="Times" panose="02020603050405020304" pitchFamily="18" charset="0"/>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Content Placeholder 3"/>
          <p:cNvSpPr>
            <a:spLocks noGrp="1"/>
          </p:cNvSpPr>
          <p:nvPr>
            <p:ph sz="half" idx="2"/>
          </p:nvPr>
        </p:nvSpPr>
        <p:spPr>
          <a:xfrm>
            <a:off x="4648200" y="1524000"/>
            <a:ext cx="3810000" cy="3886200"/>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pic>
        <p:nvPicPr>
          <p:cNvPr id="7" name="Picture 6"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1" name="Rectangle 10"/>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3" name="Picture 12"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180573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cs typeface="Arial"/>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pic>
        <p:nvPicPr>
          <p:cNvPr id="9" name="Picture 8"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3" name="Rectangle 12"/>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5" name="Picture 14"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397234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lang="en-US" dirty="0"/>
          </a:p>
        </p:txBody>
      </p:sp>
      <p:pic>
        <p:nvPicPr>
          <p:cNvPr id="5" name="Picture 4"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9" name="Rectangle 8"/>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1" name="Picture 10"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22900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8" name="Rectangle 7"/>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0" name="Picture 9"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349374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3008313" cy="1162050"/>
          </a:xfrm>
        </p:spPr>
        <p:txBody>
          <a:bodyPr anchor="b"/>
          <a:lstStyle>
            <a:lvl1pPr algn="l">
              <a:defRPr sz="2000" b="1">
                <a:latin typeface="Arial"/>
                <a:cs typeface="Arial"/>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idx="1"/>
          </p:nvPr>
        </p:nvSpPr>
        <p:spPr>
          <a:xfrm>
            <a:off x="3575050" y="404664"/>
            <a:ext cx="5111750" cy="5853113"/>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Text Placeholder 3"/>
          <p:cNvSpPr>
            <a:spLocks noGrp="1"/>
          </p:cNvSpPr>
          <p:nvPr>
            <p:ph type="body" sz="half" idx="2"/>
          </p:nvPr>
        </p:nvSpPr>
        <p:spPr>
          <a:xfrm>
            <a:off x="457200" y="1772816"/>
            <a:ext cx="3008313" cy="4691063"/>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pic>
        <p:nvPicPr>
          <p:cNvPr id="7" name="Picture 6"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1" name="Rectangle 10"/>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3" name="Picture 12"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67423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02422"/>
            <a:ext cx="5486400" cy="566738"/>
          </a:xfrm>
        </p:spPr>
        <p:txBody>
          <a:bodyPr anchor="b"/>
          <a:lstStyle>
            <a:lvl1pPr algn="l">
              <a:defRPr sz="2000" b="1">
                <a:latin typeface="Arial"/>
                <a:cs typeface="Arial"/>
              </a:defRPr>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3536305"/>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A" noProof="0" dirty="0"/>
              <a:t>Drag </a:t>
            </a:r>
            <a:r>
              <a:rPr lang="fr-CA" noProof="0" dirty="0" err="1"/>
              <a:t>picture</a:t>
            </a:r>
            <a:r>
              <a:rPr lang="fr-CA" noProof="0" dirty="0"/>
              <a:t> to </a:t>
            </a:r>
            <a:r>
              <a:rPr lang="fr-CA" noProof="0" dirty="0" err="1"/>
              <a:t>placeholder</a:t>
            </a:r>
            <a:r>
              <a:rPr lang="fr-CA" noProof="0" dirty="0"/>
              <a:t> or click </a:t>
            </a:r>
            <a:r>
              <a:rPr lang="fr-CA" noProof="0" dirty="0" err="1"/>
              <a:t>icon</a:t>
            </a:r>
            <a:r>
              <a:rPr lang="fr-CA" noProof="0" dirty="0"/>
              <a:t> to </a:t>
            </a:r>
            <a:r>
              <a:rPr lang="fr-CA" noProof="0" dirty="0" err="1"/>
              <a:t>add</a:t>
            </a:r>
            <a:endParaRPr lang="en-US" noProof="0" dirty="0"/>
          </a:p>
        </p:txBody>
      </p:sp>
      <p:sp>
        <p:nvSpPr>
          <p:cNvPr id="4" name="Text Placeholder 3"/>
          <p:cNvSpPr>
            <a:spLocks noGrp="1"/>
          </p:cNvSpPr>
          <p:nvPr>
            <p:ph type="body" sz="half" idx="2"/>
          </p:nvPr>
        </p:nvSpPr>
        <p:spPr>
          <a:xfrm>
            <a:off x="1792288" y="4869160"/>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pic>
        <p:nvPicPr>
          <p:cNvPr id="7" name="Picture 6" desc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1" name="Rectangle 10"/>
          <p:cNvSpPr/>
          <p:nvPr userDrawn="1"/>
        </p:nvSpPr>
        <p:spPr bwMode="auto">
          <a:xfrm>
            <a:off x="0" y="5768214"/>
            <a:ext cx="9144000"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3" name="Picture 12" descr="uOttawa_HOR_WG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Tree>
    <p:extLst>
      <p:ext uri="{BB962C8B-B14F-4D97-AF65-F5344CB8AC3E}">
        <p14:creationId xmlns:p14="http://schemas.microsoft.com/office/powerpoint/2010/main" val="50200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81000"/>
            <a:ext cx="6553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dirty="0"/>
              <a:t>Click to </a:t>
            </a:r>
            <a:r>
              <a:rPr lang="fr-CA" dirty="0" err="1"/>
              <a:t>add</a:t>
            </a:r>
            <a:r>
              <a:rPr lang="fr-CA" dirty="0"/>
              <a:t> </a:t>
            </a:r>
            <a:r>
              <a:rPr lang="fr-CA" dirty="0" err="1"/>
              <a:t>title</a:t>
            </a:r>
            <a:r>
              <a:rPr lang="fr-CA" dirty="0"/>
              <a:t> </a:t>
            </a:r>
            <a:r>
              <a:rPr lang="fr-CA" dirty="0" err="1"/>
              <a:t>here</a:t>
            </a:r>
            <a:endParaRPr lang="en-US" dirty="0"/>
          </a:p>
        </p:txBody>
      </p:sp>
      <p:sp>
        <p:nvSpPr>
          <p:cNvPr id="1028" name="Rectangle 3"/>
          <p:cNvSpPr>
            <a:spLocks noGrp="1" noChangeArrowheads="1"/>
          </p:cNvSpPr>
          <p:nvPr>
            <p:ph type="body" idx="1"/>
          </p:nvPr>
        </p:nvSpPr>
        <p:spPr bwMode="auto">
          <a:xfrm>
            <a:off x="685800" y="1524000"/>
            <a:ext cx="7772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dirty="0"/>
              <a:t>Click to </a:t>
            </a:r>
            <a:r>
              <a:rPr lang="fr-CA" dirty="0" err="1"/>
              <a:t>add</a:t>
            </a:r>
            <a:r>
              <a:rPr lang="fr-CA" dirty="0"/>
              <a:t> content </a:t>
            </a:r>
            <a:r>
              <a:rPr lang="fr-CA" dirty="0" err="1"/>
              <a:t>here</a:t>
            </a:r>
            <a:endParaRPr lang="en-US" dirty="0"/>
          </a:p>
        </p:txBody>
      </p:sp>
      <p:sp>
        <p:nvSpPr>
          <p:cNvPr id="4" name="TextBox 3"/>
          <p:cNvSpPr txBox="1"/>
          <p:nvPr userDrawn="1"/>
        </p:nvSpPr>
        <p:spPr>
          <a:xfrm>
            <a:off x="8663717" y="200778"/>
            <a:ext cx="432048" cy="246221"/>
          </a:xfrm>
          <a:prstGeom prst="rect">
            <a:avLst/>
          </a:prstGeom>
          <a:noFill/>
        </p:spPr>
        <p:txBody>
          <a:bodyPr wrap="square" rtlCol="0">
            <a:spAutoFit/>
          </a:bodyPr>
          <a:lstStyle/>
          <a:p>
            <a:fld id="{F0B1AAE9-9813-2248-B2A8-96C88B254205}" type="slidenum">
              <a:rPr lang="en-US" sz="1000" smtClean="0">
                <a:solidFill>
                  <a:schemeClr val="bg2"/>
                </a:solidFill>
                <a:latin typeface="Arial;"/>
                <a:cs typeface="Arial;"/>
              </a:rPr>
              <a:t>‹#›</a:t>
            </a:fld>
            <a:endParaRPr lang="en-US" sz="1000" dirty="0">
              <a:solidFill>
                <a:schemeClr val="bg2"/>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rtl="0" eaLnBrk="1" fontAlgn="base" hangingPunct="1">
        <a:spcBef>
          <a:spcPct val="0"/>
        </a:spcBef>
        <a:spcAft>
          <a:spcPct val="0"/>
        </a:spcAft>
        <a:defRPr sz="2800" b="1">
          <a:solidFill>
            <a:srgbClr val="990000"/>
          </a:solidFill>
          <a:latin typeface="Times New Roman" panose="02020603050405020304" pitchFamily="18" charset="0"/>
          <a:ea typeface="ＭＳ Ｐゴシック" charset="0"/>
          <a:cs typeface="Times New Roman" panose="02020603050405020304" pitchFamily="18" charset="0"/>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p:titleStyle>
    <p:bodyStyle>
      <a:lvl1pPr marL="342900" indent="-342900" algn="l" rtl="0" eaLnBrk="1" fontAlgn="base" hangingPunct="1">
        <a:spcBef>
          <a:spcPct val="20000"/>
        </a:spcBef>
        <a:spcAft>
          <a:spcPct val="0"/>
        </a:spcAft>
        <a:buChar char="•"/>
        <a:defRPr sz="2000">
          <a:solidFill>
            <a:schemeClr val="tx1"/>
          </a:solidFill>
          <a:latin typeface="Times New Roman" panose="02020603050405020304" pitchFamily="18" charset="0"/>
          <a:ea typeface="ＭＳ Ｐゴシック" charset="0"/>
          <a:cs typeface="Times New Roman" panose="02020603050405020304" pitchFamily="18" charset="0"/>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03" r="3193"/>
          <a:stretch/>
        </p:blipFill>
        <p:spPr>
          <a:xfrm>
            <a:off x="0" y="-9940"/>
            <a:ext cx="9144000" cy="6669360"/>
          </a:xfrm>
          <a:prstGeom prst="rect">
            <a:avLst/>
          </a:prstGeom>
        </p:spPr>
      </p:pic>
      <p:sp>
        <p:nvSpPr>
          <p:cNvPr id="28" name="Rectangle 27"/>
          <p:cNvSpPr/>
          <p:nvPr/>
        </p:nvSpPr>
        <p:spPr bwMode="auto">
          <a:xfrm>
            <a:off x="1763688" y="2816933"/>
            <a:ext cx="7380312" cy="1224136"/>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endParaRPr lang="en-US">
              <a:solidFill>
                <a:schemeClr val="tx1"/>
              </a:solidFill>
              <a:latin typeface="Selawik" panose="020B0502040204020203" pitchFamily="34" charset="0"/>
            </a:endParaRPr>
          </a:p>
        </p:txBody>
      </p:sp>
      <p:sp>
        <p:nvSpPr>
          <p:cNvPr id="29" name="Rectangle 28"/>
          <p:cNvSpPr/>
          <p:nvPr/>
        </p:nvSpPr>
        <p:spPr bwMode="auto">
          <a:xfrm>
            <a:off x="1763688" y="4149080"/>
            <a:ext cx="7380312" cy="321320"/>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endParaRPr lang="en-US">
              <a:solidFill>
                <a:schemeClr val="tx1"/>
              </a:solidFill>
              <a:latin typeface="Selawik" panose="020B0502040204020203" pitchFamily="34" charset="0"/>
            </a:endParaRPr>
          </a:p>
        </p:txBody>
      </p:sp>
      <p:sp>
        <p:nvSpPr>
          <p:cNvPr id="18" name="Rectangle 17"/>
          <p:cNvSpPr/>
          <p:nvPr/>
        </p:nvSpPr>
        <p:spPr bwMode="auto">
          <a:xfrm>
            <a:off x="1688352" y="2852936"/>
            <a:ext cx="78511" cy="1224136"/>
          </a:xfrm>
          <a:prstGeom prst="rect">
            <a:avLst/>
          </a:prstGeom>
          <a:solidFill>
            <a:srgbClr val="DF452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endParaRPr lang="en-US">
              <a:solidFill>
                <a:srgbClr val="A69C95"/>
              </a:solidFill>
              <a:latin typeface="Selawik" panose="020B0502040204020203" pitchFamily="34" charset="0"/>
            </a:endParaRPr>
          </a:p>
        </p:txBody>
      </p:sp>
      <p:sp>
        <p:nvSpPr>
          <p:cNvPr id="19" name="Rectangle 18"/>
          <p:cNvSpPr/>
          <p:nvPr/>
        </p:nvSpPr>
        <p:spPr bwMode="auto">
          <a:xfrm>
            <a:off x="1688353" y="4149080"/>
            <a:ext cx="78510" cy="321320"/>
          </a:xfrm>
          <a:prstGeom prst="rect">
            <a:avLst/>
          </a:prstGeom>
          <a:solidFill>
            <a:srgbClr val="DF452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r>
              <a:rPr lang="en-US" dirty="0">
                <a:solidFill>
                  <a:srgbClr val="A69C95"/>
                </a:solidFill>
                <a:latin typeface="Selawik" panose="020B0502040204020203" pitchFamily="34" charset="0"/>
              </a:rPr>
              <a:t> </a:t>
            </a:r>
          </a:p>
        </p:txBody>
      </p:sp>
      <p:grpSp>
        <p:nvGrpSpPr>
          <p:cNvPr id="2" name="Group 1"/>
          <p:cNvGrpSpPr/>
          <p:nvPr/>
        </p:nvGrpSpPr>
        <p:grpSpPr>
          <a:xfrm>
            <a:off x="0" y="-5928"/>
            <a:ext cx="9165584" cy="6656792"/>
            <a:chOff x="-6643" y="-1866"/>
            <a:chExt cx="9165584" cy="6656792"/>
          </a:xfrm>
        </p:grpSpPr>
        <p:sp>
          <p:nvSpPr>
            <p:cNvPr id="8" name="Rectangle 7"/>
            <p:cNvSpPr/>
            <p:nvPr/>
          </p:nvSpPr>
          <p:spPr bwMode="auto">
            <a:xfrm>
              <a:off x="-6643" y="5704704"/>
              <a:ext cx="9165584" cy="950222"/>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r>
                <a:rPr lang="en-US" dirty="0">
                  <a:solidFill>
                    <a:schemeClr val="tx1"/>
                  </a:solidFill>
                  <a:latin typeface="Selawik" panose="020B0502040204020203" pitchFamily="34" charset="0"/>
                </a:rPr>
                <a:t> </a:t>
              </a:r>
            </a:p>
          </p:txBody>
        </p:sp>
        <p:pic>
          <p:nvPicPr>
            <p:cNvPr id="16" name="Picture 15" descr="uOttawa_HOR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688" y="5953354"/>
              <a:ext cx="1693389" cy="452922"/>
            </a:xfrm>
            <a:prstGeom prst="rect">
              <a:avLst/>
            </a:prstGeom>
          </p:spPr>
        </p:pic>
        <p:pic>
          <p:nvPicPr>
            <p:cNvPr id="14" name="Picture 13" descr="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7" name="Footer Placeholder 6"/>
            <p:cNvSpPr txBox="1">
              <a:spLocks noChangeArrowheads="1"/>
            </p:cNvSpPr>
            <p:nvPr/>
          </p:nvSpPr>
          <p:spPr bwMode="auto">
            <a:xfrm>
              <a:off x="316885" y="6129693"/>
              <a:ext cx="4632043"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dirty="0">
                  <a:solidFill>
                    <a:schemeClr val="bg1"/>
                  </a:solidFill>
                  <a:latin typeface="Selawik" panose="020B0502040204020203" pitchFamily="34" charset="0"/>
                </a:rPr>
                <a:t>uOttawa.ca | </a:t>
              </a:r>
              <a:r>
                <a:rPr lang="en-US" dirty="0" err="1">
                  <a:solidFill>
                    <a:schemeClr val="bg1"/>
                  </a:solidFill>
                  <a:latin typeface="Selawik" panose="020B0502040204020203" pitchFamily="34" charset="0"/>
                </a:rPr>
                <a:t>brane.capital</a:t>
              </a:r>
              <a:endParaRPr lang="en-US" dirty="0">
                <a:solidFill>
                  <a:schemeClr val="bg1"/>
                </a:solidFill>
                <a:latin typeface="Selawik" panose="020B0502040204020203" pitchFamily="34" charset="0"/>
              </a:endParaRPr>
            </a:p>
          </p:txBody>
        </p:sp>
        <p:sp>
          <p:nvSpPr>
            <p:cNvPr id="20" name="Footer Placeholder 6"/>
            <p:cNvSpPr txBox="1">
              <a:spLocks noChangeArrowheads="1"/>
            </p:cNvSpPr>
            <p:nvPr/>
          </p:nvSpPr>
          <p:spPr bwMode="auto">
            <a:xfrm>
              <a:off x="321437" y="5903061"/>
              <a:ext cx="6984827"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400" dirty="0">
                  <a:solidFill>
                    <a:schemeClr val="bg1"/>
                  </a:solidFill>
                  <a:latin typeface="Selawik" panose="020B0502040204020203" pitchFamily="34" charset="0"/>
                  <a:cs typeface="Arial"/>
                </a:rPr>
                <a:t>School of Electrical Engineering &amp; Computer Science | Brane Inc.</a:t>
              </a:r>
            </a:p>
          </p:txBody>
        </p:sp>
      </p:gr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
        <p:nvSpPr>
          <p:cNvPr id="22" name="Title 1"/>
          <p:cNvSpPr txBox="1">
            <a:spLocks/>
          </p:cNvSpPr>
          <p:nvPr/>
        </p:nvSpPr>
        <p:spPr bwMode="auto">
          <a:xfrm>
            <a:off x="1872208" y="2852936"/>
            <a:ext cx="7164288" cy="1152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990000"/>
                </a:solidFill>
                <a:latin typeface="Verdana"/>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a:lstStyle>
          <a:p>
            <a:r>
              <a:rPr lang="en-CA" sz="2250" dirty="0">
                <a:solidFill>
                  <a:schemeClr val="bg1"/>
                </a:solidFill>
                <a:latin typeface="Selawik" panose="020B0502040204020203" pitchFamily="34" charset="0"/>
              </a:rPr>
              <a:t>Towards Improved Certification of Complex</a:t>
            </a:r>
          </a:p>
          <a:p>
            <a:r>
              <a:rPr lang="en-CA" sz="2250" dirty="0">
                <a:solidFill>
                  <a:schemeClr val="bg1"/>
                </a:solidFill>
                <a:latin typeface="Selawik" panose="020B0502040204020203" pitchFamily="34" charset="0"/>
              </a:rPr>
              <a:t>FinTech Systems – A Requirements-based Approach</a:t>
            </a:r>
            <a:endParaRPr lang="en-US" sz="1687" dirty="0">
              <a:solidFill>
                <a:schemeClr val="bg1"/>
              </a:solidFill>
              <a:latin typeface="Selawik" panose="020B0502040204020203" pitchFamily="34" charset="0"/>
              <a:cs typeface="Arial"/>
            </a:endParaRPr>
          </a:p>
        </p:txBody>
      </p:sp>
      <p:sp>
        <p:nvSpPr>
          <p:cNvPr id="24" name="Text Placeholder 2"/>
          <p:cNvSpPr txBox="1">
            <a:spLocks/>
          </p:cNvSpPr>
          <p:nvPr/>
        </p:nvSpPr>
        <p:spPr bwMode="auto">
          <a:xfrm>
            <a:off x="1872208" y="4149080"/>
            <a:ext cx="727179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Verdana"/>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a:buNone/>
            </a:pPr>
            <a:r>
              <a:rPr lang="en-US" sz="1200" b="1" dirty="0">
                <a:solidFill>
                  <a:schemeClr val="bg1"/>
                </a:solidFill>
                <a:latin typeface="Selawik" panose="020B0502040204020203" pitchFamily="34" charset="0"/>
                <a:cs typeface="Arial"/>
              </a:rPr>
              <a:t>Sepehr Sharifi, Daniel Amyot, John Mylopoulos, Patrick McLaughlin, Ray Feodoroff</a:t>
            </a:r>
            <a:endParaRPr lang="en-US" sz="1050" dirty="0">
              <a:solidFill>
                <a:schemeClr val="bg1"/>
              </a:solidFill>
              <a:latin typeface="Selawik" panose="020B0502040204020203" pitchFamily="34" charset="0"/>
              <a:cs typeface="Arial"/>
            </a:endParaRPr>
          </a:p>
        </p:txBody>
      </p:sp>
    </p:spTree>
    <p:extLst>
      <p:ext uri="{BB962C8B-B14F-4D97-AF65-F5344CB8AC3E}">
        <p14:creationId xmlns:p14="http://schemas.microsoft.com/office/powerpoint/2010/main" val="3694505374"/>
      </p:ext>
    </p:extLst>
  </p:cSld>
  <p:clrMapOvr>
    <a:masterClrMapping/>
  </p:clrMapOvr>
  <mc:AlternateContent xmlns:mc="http://schemas.openxmlformats.org/markup-compatibility/2006" xmlns:p14="http://schemas.microsoft.com/office/powerpoint/2010/main">
    <mc:Choice Requires="p14">
      <p:transition spd="slow" p14:dur="2000" advTm="19577"/>
    </mc:Choice>
    <mc:Fallback xmlns="">
      <p:transition spd="slow" advTm="195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pPr algn="r"/>
            <a:r>
              <a:rPr lang="en-CA" dirty="0">
                <a:latin typeface="Selawik"/>
                <a:ea typeface="Verdana"/>
                <a:cs typeface="Times New Roman"/>
              </a:rPr>
              <a:t>Case Study: Step 4.2</a:t>
            </a:r>
            <a:endParaRPr lang="en-US" dirty="0"/>
          </a:p>
        </p:txBody>
      </p:sp>
      <p:pic>
        <p:nvPicPr>
          <p:cNvPr id="7" name="Content Placeholder 6" descr="Timeline&#10;&#10;Description automatically generated">
            <a:extLst>
              <a:ext uri="{FF2B5EF4-FFF2-40B4-BE49-F238E27FC236}">
                <a16:creationId xmlns:a16="http://schemas.microsoft.com/office/drawing/2014/main" id="{165943AE-EBA1-041A-6CA8-05A91ABA02C2}"/>
              </a:ext>
            </a:extLst>
          </p:cNvPr>
          <p:cNvPicPr>
            <a:picLocks noGrp="1" noChangeAspect="1"/>
          </p:cNvPicPr>
          <p:nvPr>
            <p:ph idx="1"/>
          </p:nvPr>
        </p:nvPicPr>
        <p:blipFill>
          <a:blip r:embed="rId3"/>
          <a:stretch>
            <a:fillRect/>
          </a:stretch>
        </p:blipFill>
        <p:spPr>
          <a:xfrm>
            <a:off x="683568" y="332656"/>
            <a:ext cx="5184576" cy="6369622"/>
          </a:xfrm>
        </p:spPr>
      </p:pic>
      <p:sp>
        <p:nvSpPr>
          <p:cNvPr id="6" name="Rectangle 5">
            <a:extLst>
              <a:ext uri="{FF2B5EF4-FFF2-40B4-BE49-F238E27FC236}">
                <a16:creationId xmlns:a16="http://schemas.microsoft.com/office/drawing/2014/main" id="{A8371EB6-665A-9594-A9EC-20C453580E33}"/>
              </a:ext>
            </a:extLst>
          </p:cNvPr>
          <p:cNvSpPr/>
          <p:nvPr/>
        </p:nvSpPr>
        <p:spPr bwMode="auto">
          <a:xfrm>
            <a:off x="6516216" y="2060848"/>
            <a:ext cx="1584176" cy="864096"/>
          </a:xfrm>
          <a:prstGeom prst="rect">
            <a:avLst/>
          </a:prstGeom>
          <a:ln>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dirty="0">
                <a:solidFill>
                  <a:schemeClr val="tx1"/>
                </a:solidFill>
                <a:latin typeface="Selawik" panose="020B0502040204020203" pitchFamily="34" charset="0"/>
              </a:rPr>
              <a:t>Controller</a:t>
            </a:r>
            <a:endParaRPr kumimoji="0" lang="en-CA" sz="2400" b="0" i="0" u="none" strike="noStrike" cap="none" normalizeH="0" baseline="0" dirty="0">
              <a:ln>
                <a:noFill/>
              </a:ln>
              <a:solidFill>
                <a:schemeClr val="tx1"/>
              </a:solidFill>
              <a:effectLst/>
              <a:latin typeface="Selawik" panose="020B0502040204020203" pitchFamily="34" charset="0"/>
            </a:endParaRPr>
          </a:p>
        </p:txBody>
      </p:sp>
      <p:sp>
        <p:nvSpPr>
          <p:cNvPr id="8" name="Rectangle 7">
            <a:extLst>
              <a:ext uri="{FF2B5EF4-FFF2-40B4-BE49-F238E27FC236}">
                <a16:creationId xmlns:a16="http://schemas.microsoft.com/office/drawing/2014/main" id="{5B8FE0B6-E53F-8DB5-B72B-D5B872E50B4C}"/>
              </a:ext>
            </a:extLst>
          </p:cNvPr>
          <p:cNvSpPr/>
          <p:nvPr/>
        </p:nvSpPr>
        <p:spPr bwMode="auto">
          <a:xfrm>
            <a:off x="6462158" y="4221088"/>
            <a:ext cx="1692292" cy="1152128"/>
          </a:xfrm>
          <a:prstGeom prst="rect">
            <a:avLst/>
          </a:prstGeom>
          <a:ln>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Selawik" panose="020B0502040204020203" pitchFamily="34" charset="0"/>
              </a:rPr>
              <a:t>Controlled</a:t>
            </a:r>
          </a:p>
          <a:p>
            <a:pPr marL="0" marR="0" indent="0" algn="ctr" defTabSz="914400" rtl="0" eaLnBrk="0" fontAlgn="base" latinLnBrk="0" hangingPunct="0">
              <a:lnSpc>
                <a:spcPct val="100000"/>
              </a:lnSpc>
              <a:spcBef>
                <a:spcPct val="0"/>
              </a:spcBef>
              <a:spcAft>
                <a:spcPct val="0"/>
              </a:spcAft>
              <a:buClrTx/>
              <a:buSzTx/>
              <a:buFontTx/>
              <a:buNone/>
              <a:tabLst/>
            </a:pPr>
            <a:r>
              <a:rPr lang="en-CA" dirty="0">
                <a:solidFill>
                  <a:schemeClr val="tx1"/>
                </a:solidFill>
                <a:latin typeface="Selawik" panose="020B0502040204020203" pitchFamily="34" charset="0"/>
              </a:rPr>
              <a:t>System/</a:t>
            </a:r>
          </a:p>
          <a:p>
            <a:pPr marL="0" marR="0" indent="0" algn="ctr" defTabSz="914400" rtl="0" eaLnBrk="0" fontAlgn="base" latinLnBrk="0" hangingPunct="0">
              <a:lnSpc>
                <a:spcPct val="100000"/>
              </a:lnSpc>
              <a:spcBef>
                <a:spcPct val="0"/>
              </a:spcBef>
              <a:spcAft>
                <a:spcPct val="0"/>
              </a:spcAft>
              <a:buClrTx/>
              <a:buSzTx/>
              <a:buFontTx/>
              <a:buNone/>
              <a:tabLst/>
            </a:pPr>
            <a:r>
              <a:rPr lang="en-CA" dirty="0">
                <a:solidFill>
                  <a:schemeClr val="tx1"/>
                </a:solidFill>
                <a:latin typeface="Selawik" panose="020B0502040204020203" pitchFamily="34" charset="0"/>
              </a:rPr>
              <a:t>Process</a:t>
            </a:r>
            <a:endParaRPr kumimoji="0" lang="en-CA" sz="2400" b="0" i="0" u="none" strike="noStrike" cap="none" normalizeH="0" baseline="0" dirty="0">
              <a:ln>
                <a:noFill/>
              </a:ln>
              <a:solidFill>
                <a:schemeClr val="tx1"/>
              </a:solidFill>
              <a:effectLst/>
              <a:latin typeface="Selawik" panose="020B0502040204020203" pitchFamily="34" charset="0"/>
            </a:endParaRPr>
          </a:p>
        </p:txBody>
      </p:sp>
      <p:cxnSp>
        <p:nvCxnSpPr>
          <p:cNvPr id="10" name="Straight Arrow Connector 9">
            <a:extLst>
              <a:ext uri="{FF2B5EF4-FFF2-40B4-BE49-F238E27FC236}">
                <a16:creationId xmlns:a16="http://schemas.microsoft.com/office/drawing/2014/main" id="{73C1BC22-3FC2-9C20-D2D3-43B9BE8DFFEB}"/>
              </a:ext>
            </a:extLst>
          </p:cNvPr>
          <p:cNvCxnSpPr/>
          <p:nvPr/>
        </p:nvCxnSpPr>
        <p:spPr bwMode="auto">
          <a:xfrm>
            <a:off x="6876256" y="2924944"/>
            <a:ext cx="0" cy="1296144"/>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E6495027-9EEF-4942-EBFB-B79FC93CB98D}"/>
              </a:ext>
            </a:extLst>
          </p:cNvPr>
          <p:cNvCxnSpPr>
            <a:cxnSpLocks/>
          </p:cNvCxnSpPr>
          <p:nvPr/>
        </p:nvCxnSpPr>
        <p:spPr bwMode="auto">
          <a:xfrm flipV="1">
            <a:off x="7740352" y="2924944"/>
            <a:ext cx="0" cy="1296144"/>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15" name="TextBox 14">
            <a:extLst>
              <a:ext uri="{FF2B5EF4-FFF2-40B4-BE49-F238E27FC236}">
                <a16:creationId xmlns:a16="http://schemas.microsoft.com/office/drawing/2014/main" id="{3CB66DE0-3799-F98A-9D97-482D59DE3BE4}"/>
              </a:ext>
            </a:extLst>
          </p:cNvPr>
          <p:cNvSpPr txBox="1"/>
          <p:nvPr/>
        </p:nvSpPr>
        <p:spPr>
          <a:xfrm>
            <a:off x="5319811" y="3060423"/>
            <a:ext cx="1598515" cy="830997"/>
          </a:xfrm>
          <a:prstGeom prst="rect">
            <a:avLst/>
          </a:prstGeom>
          <a:noFill/>
        </p:spPr>
        <p:txBody>
          <a:bodyPr wrap="none" rtlCol="0">
            <a:spAutoFit/>
          </a:bodyPr>
          <a:lstStyle/>
          <a:p>
            <a:pPr algn="r"/>
            <a:r>
              <a:rPr lang="en-CA" dirty="0">
                <a:latin typeface="Selawik" panose="020B0502040204020203" pitchFamily="34" charset="0"/>
              </a:rPr>
              <a:t>Control</a:t>
            </a:r>
          </a:p>
          <a:p>
            <a:pPr algn="r"/>
            <a:r>
              <a:rPr lang="en-CA" dirty="0">
                <a:latin typeface="Selawik" panose="020B0502040204020203" pitchFamily="34" charset="0"/>
              </a:rPr>
              <a:t>Command</a:t>
            </a:r>
          </a:p>
        </p:txBody>
      </p:sp>
      <p:sp>
        <p:nvSpPr>
          <p:cNvPr id="16" name="TextBox 15">
            <a:extLst>
              <a:ext uri="{FF2B5EF4-FFF2-40B4-BE49-F238E27FC236}">
                <a16:creationId xmlns:a16="http://schemas.microsoft.com/office/drawing/2014/main" id="{DA7DA411-36BD-FC6B-1760-68B7C1CF15D2}"/>
              </a:ext>
            </a:extLst>
          </p:cNvPr>
          <p:cNvSpPr txBox="1"/>
          <p:nvPr/>
        </p:nvSpPr>
        <p:spPr>
          <a:xfrm>
            <a:off x="7707966" y="3286634"/>
            <a:ext cx="1470274" cy="461665"/>
          </a:xfrm>
          <a:prstGeom prst="rect">
            <a:avLst/>
          </a:prstGeom>
          <a:noFill/>
        </p:spPr>
        <p:txBody>
          <a:bodyPr wrap="none" rtlCol="0">
            <a:spAutoFit/>
          </a:bodyPr>
          <a:lstStyle/>
          <a:p>
            <a:r>
              <a:rPr lang="en-CA" dirty="0">
                <a:latin typeface="Selawik" panose="020B0502040204020203" pitchFamily="34" charset="0"/>
              </a:rPr>
              <a:t>Feedback</a:t>
            </a:r>
          </a:p>
        </p:txBody>
      </p:sp>
    </p:spTree>
    <p:extLst>
      <p:ext uri="{BB962C8B-B14F-4D97-AF65-F5344CB8AC3E}">
        <p14:creationId xmlns:p14="http://schemas.microsoft.com/office/powerpoint/2010/main" val="3581201381"/>
      </p:ext>
    </p:extLst>
  </p:cSld>
  <p:clrMapOvr>
    <a:masterClrMapping/>
  </p:clrMapOvr>
  <mc:AlternateContent xmlns:mc="http://schemas.openxmlformats.org/markup-compatibility/2006" xmlns:p14="http://schemas.microsoft.com/office/powerpoint/2010/main">
    <mc:Choice Requires="p14">
      <p:transition spd="slow" p14:dur="2000" advTm="39809"/>
    </mc:Choice>
    <mc:Fallback xmlns="">
      <p:transition spd="slow" advTm="3980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4.3</a:t>
            </a:r>
            <a:endParaRPr lang="en-US" dirty="0"/>
          </a:p>
        </p:txBody>
      </p:sp>
      <p:pic>
        <p:nvPicPr>
          <p:cNvPr id="8" name="Content Placeholder 7">
            <a:extLst>
              <a:ext uri="{FF2B5EF4-FFF2-40B4-BE49-F238E27FC236}">
                <a16:creationId xmlns:a16="http://schemas.microsoft.com/office/drawing/2014/main" id="{980D4CAC-B915-9124-7E81-5026FD974421}"/>
              </a:ext>
            </a:extLst>
          </p:cNvPr>
          <p:cNvPicPr>
            <a:picLocks noGrp="1" noChangeAspect="1"/>
          </p:cNvPicPr>
          <p:nvPr>
            <p:ph idx="1"/>
          </p:nvPr>
        </p:nvPicPr>
        <p:blipFill>
          <a:blip r:embed="rId4">
            <a:clrChange>
              <a:clrFrom>
                <a:srgbClr val="FFFFFF"/>
              </a:clrFrom>
              <a:clrTo>
                <a:srgbClr val="FFFFFF">
                  <a:alpha val="0"/>
                </a:srgbClr>
              </a:clrTo>
            </a:clrChange>
          </a:blip>
          <a:stretch>
            <a:fillRect/>
          </a:stretch>
        </p:blipFill>
        <p:spPr>
          <a:xfrm>
            <a:off x="288824" y="4509120"/>
            <a:ext cx="8566351" cy="1573523"/>
          </a:xfrm>
          <a:prstGeom prst="rect">
            <a:avLst/>
          </a:prstGeom>
        </p:spPr>
      </p:pic>
      <p:sp>
        <p:nvSpPr>
          <p:cNvPr id="4" name="Rectangle 3">
            <a:extLst>
              <a:ext uri="{FF2B5EF4-FFF2-40B4-BE49-F238E27FC236}">
                <a16:creationId xmlns:a16="http://schemas.microsoft.com/office/drawing/2014/main" id="{1AC7B543-3D8F-460D-BF28-23DF88168EB7}"/>
              </a:ext>
            </a:extLst>
          </p:cNvPr>
          <p:cNvSpPr/>
          <p:nvPr/>
        </p:nvSpPr>
        <p:spPr bwMode="auto">
          <a:xfrm>
            <a:off x="5580112" y="708434"/>
            <a:ext cx="1584176" cy="864096"/>
          </a:xfrm>
          <a:prstGeom prst="rect">
            <a:avLst/>
          </a:prstGeom>
          <a:ln>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Selawik" panose="020B0502040204020203" pitchFamily="34" charset="0"/>
              </a:rPr>
              <a:t>Operator</a:t>
            </a:r>
          </a:p>
        </p:txBody>
      </p:sp>
      <p:sp>
        <p:nvSpPr>
          <p:cNvPr id="5" name="Rectangle 4">
            <a:extLst>
              <a:ext uri="{FF2B5EF4-FFF2-40B4-BE49-F238E27FC236}">
                <a16:creationId xmlns:a16="http://schemas.microsoft.com/office/drawing/2014/main" id="{D9689B0A-8AAD-781D-0C1E-98537D7D6A86}"/>
              </a:ext>
            </a:extLst>
          </p:cNvPr>
          <p:cNvSpPr/>
          <p:nvPr/>
        </p:nvSpPr>
        <p:spPr bwMode="auto">
          <a:xfrm>
            <a:off x="5526054" y="2868674"/>
            <a:ext cx="1692292" cy="864096"/>
          </a:xfrm>
          <a:prstGeom prst="rect">
            <a:avLst/>
          </a:prstGeom>
          <a:ln>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Selawik" panose="020B0502040204020203" pitchFamily="34" charset="0"/>
              </a:rPr>
              <a:t>Digital Safe</a:t>
            </a:r>
          </a:p>
        </p:txBody>
      </p:sp>
      <p:cxnSp>
        <p:nvCxnSpPr>
          <p:cNvPr id="6" name="Straight Arrow Connector 5">
            <a:extLst>
              <a:ext uri="{FF2B5EF4-FFF2-40B4-BE49-F238E27FC236}">
                <a16:creationId xmlns:a16="http://schemas.microsoft.com/office/drawing/2014/main" id="{0642FCC1-4B88-4412-3AD4-72CF900BFAFC}"/>
              </a:ext>
            </a:extLst>
          </p:cNvPr>
          <p:cNvCxnSpPr/>
          <p:nvPr/>
        </p:nvCxnSpPr>
        <p:spPr bwMode="auto">
          <a:xfrm>
            <a:off x="5940152" y="1572530"/>
            <a:ext cx="0" cy="1296144"/>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9" name="TextBox 8">
            <a:extLst>
              <a:ext uri="{FF2B5EF4-FFF2-40B4-BE49-F238E27FC236}">
                <a16:creationId xmlns:a16="http://schemas.microsoft.com/office/drawing/2014/main" id="{B8BFE7AE-4A82-53F5-B82A-E936F529EBF0}"/>
              </a:ext>
            </a:extLst>
          </p:cNvPr>
          <p:cNvSpPr txBox="1"/>
          <p:nvPr/>
        </p:nvSpPr>
        <p:spPr>
          <a:xfrm>
            <a:off x="371174" y="1981900"/>
            <a:ext cx="5578771" cy="461665"/>
          </a:xfrm>
          <a:prstGeom prst="rect">
            <a:avLst/>
          </a:prstGeom>
          <a:noFill/>
        </p:spPr>
        <p:txBody>
          <a:bodyPr wrap="none" rtlCol="0">
            <a:spAutoFit/>
          </a:bodyPr>
          <a:lstStyle/>
          <a:p>
            <a:pPr algn="r"/>
            <a:r>
              <a:rPr lang="en-CA" dirty="0">
                <a:latin typeface="Selawik" panose="020B0502040204020203" pitchFamily="34" charset="0"/>
              </a:rPr>
              <a:t>A1: Submit Authentication Transaction</a:t>
            </a:r>
          </a:p>
        </p:txBody>
      </p:sp>
    </p:spTree>
    <p:custDataLst>
      <p:tags r:id="rId1"/>
    </p:custDataLst>
    <p:extLst>
      <p:ext uri="{BB962C8B-B14F-4D97-AF65-F5344CB8AC3E}">
        <p14:creationId xmlns:p14="http://schemas.microsoft.com/office/powerpoint/2010/main" val="2273816892"/>
      </p:ext>
    </p:extLst>
  </p:cSld>
  <p:clrMapOvr>
    <a:masterClrMapping/>
  </p:clrMapOvr>
  <mc:AlternateContent xmlns:mc="http://schemas.openxmlformats.org/markup-compatibility/2006" xmlns:p14="http://schemas.microsoft.com/office/powerpoint/2010/main">
    <mc:Choice Requires="p14">
      <p:transition spd="slow" p14:dur="2000" advTm="61705"/>
    </mc:Choice>
    <mc:Fallback xmlns="">
      <p:transition spd="slow" advTm="61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4.4</a:t>
            </a:r>
            <a:endParaRPr lang="en-US" dirty="0"/>
          </a:p>
        </p:txBody>
      </p:sp>
      <p:pic>
        <p:nvPicPr>
          <p:cNvPr id="7" name="Content Placeholder 6">
            <a:extLst>
              <a:ext uri="{FF2B5EF4-FFF2-40B4-BE49-F238E27FC236}">
                <a16:creationId xmlns:a16="http://schemas.microsoft.com/office/drawing/2014/main" id="{173A0683-E379-F4F4-BEF8-0BD0D1521540}"/>
              </a:ext>
            </a:extLst>
          </p:cNvPr>
          <p:cNvPicPr>
            <a:picLocks noGrp="1" noChangeAspect="1"/>
          </p:cNvPicPr>
          <p:nvPr>
            <p:ph idx="1"/>
          </p:nvPr>
        </p:nvPicPr>
        <p:blipFill>
          <a:blip r:embed="rId4"/>
          <a:stretch>
            <a:fillRect/>
          </a:stretch>
        </p:blipFill>
        <p:spPr>
          <a:xfrm>
            <a:off x="70892" y="3573016"/>
            <a:ext cx="9002216" cy="1005881"/>
          </a:xfrm>
          <a:prstGeom prst="rect">
            <a:avLst/>
          </a:prstGeom>
        </p:spPr>
      </p:pic>
      <p:sp>
        <p:nvSpPr>
          <p:cNvPr id="6" name="Content Placeholder 2">
            <a:extLst>
              <a:ext uri="{FF2B5EF4-FFF2-40B4-BE49-F238E27FC236}">
                <a16:creationId xmlns:a16="http://schemas.microsoft.com/office/drawing/2014/main" id="{8169DC08-D2F9-9EBA-58CF-6F42451C52CB}"/>
              </a:ext>
            </a:extLst>
          </p:cNvPr>
          <p:cNvSpPr txBox="1">
            <a:spLocks/>
          </p:cNvSpPr>
          <p:nvPr/>
        </p:nvSpPr>
        <p:spPr bwMode="auto">
          <a:xfrm>
            <a:off x="629816" y="1809377"/>
            <a:ext cx="7884368" cy="86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Times New Roman" panose="02020603050405020304" pitchFamily="18" charset="0"/>
                <a:ea typeface="ＭＳ Ｐゴシック" charset="0"/>
                <a:cs typeface="Times New Roman" panose="02020603050405020304" pitchFamily="18" charset="0"/>
              </a:defRPr>
            </a:lvl1pPr>
            <a:lvl2pPr marL="742950" indent="-285750" algn="l" rtl="0" eaLnBrk="1" fontAlgn="base" hangingPunct="1">
              <a:spcBef>
                <a:spcPct val="20000"/>
              </a:spcBef>
              <a:spcAft>
                <a:spcPct val="0"/>
              </a:spcAft>
              <a:buChar char="–"/>
              <a:defRPr sz="1800">
                <a:solidFill>
                  <a:schemeClr val="tx1"/>
                </a:solidFill>
                <a:latin typeface="Times New Roman" panose="02020603050405020304" pitchFamily="18" charset="0"/>
                <a:ea typeface="ＭＳ Ｐゴシック" pitchFamily="-110" charset="-128"/>
                <a:cs typeface="Times New Roman" panose="02020603050405020304" pitchFamily="18" charset="0"/>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a:buNone/>
            </a:pPr>
            <a:r>
              <a:rPr lang="en-CA" sz="2200" b="1" kern="0" dirty="0">
                <a:latin typeface="Selawik"/>
                <a:ea typeface="Verdana"/>
                <a:cs typeface="Times New Roman"/>
              </a:rPr>
              <a:t>UCA.101: </a:t>
            </a:r>
            <a:r>
              <a:rPr lang="en-CA" sz="2200" kern="0" dirty="0">
                <a:latin typeface="Selawik"/>
                <a:ea typeface="Verdana"/>
                <a:cs typeface="Times New Roman"/>
              </a:rPr>
              <a:t>The operator submits the transaction to the digital safe with incorrect parameters. [H.10]</a:t>
            </a:r>
          </a:p>
        </p:txBody>
      </p:sp>
    </p:spTree>
    <p:custDataLst>
      <p:tags r:id="rId1"/>
    </p:custDataLst>
    <p:extLst>
      <p:ext uri="{BB962C8B-B14F-4D97-AF65-F5344CB8AC3E}">
        <p14:creationId xmlns:p14="http://schemas.microsoft.com/office/powerpoint/2010/main" val="329725596"/>
      </p:ext>
    </p:extLst>
  </p:cSld>
  <p:clrMapOvr>
    <a:masterClrMapping/>
  </p:clrMapOvr>
  <mc:AlternateContent xmlns:mc="http://schemas.openxmlformats.org/markup-compatibility/2006" xmlns:p14="http://schemas.microsoft.com/office/powerpoint/2010/main">
    <mc:Choice Requires="p14">
      <p:transition spd="slow" p14:dur="2000" advTm="14920"/>
    </mc:Choice>
    <mc:Fallback xmlns="">
      <p:transition spd="slow" advTm="149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4.5</a:t>
            </a:r>
            <a:endParaRPr lang="en-US" dirty="0"/>
          </a:p>
        </p:txBody>
      </p:sp>
      <p:pic>
        <p:nvPicPr>
          <p:cNvPr id="4" name="Picture 3">
            <a:extLst>
              <a:ext uri="{FF2B5EF4-FFF2-40B4-BE49-F238E27FC236}">
                <a16:creationId xmlns:a16="http://schemas.microsoft.com/office/drawing/2014/main" id="{DC1E5884-05B4-76C7-41E0-415EAEC0D2E0}"/>
              </a:ext>
            </a:extLst>
          </p:cNvPr>
          <p:cNvPicPr>
            <a:picLocks noChangeAspect="1"/>
          </p:cNvPicPr>
          <p:nvPr/>
        </p:nvPicPr>
        <p:blipFill>
          <a:blip r:embed="rId4"/>
          <a:stretch>
            <a:fillRect/>
          </a:stretch>
        </p:blipFill>
        <p:spPr>
          <a:xfrm>
            <a:off x="0" y="1852045"/>
            <a:ext cx="9144000" cy="1425718"/>
          </a:xfrm>
          <a:prstGeom prst="rect">
            <a:avLst/>
          </a:prstGeom>
        </p:spPr>
      </p:pic>
      <p:pic>
        <p:nvPicPr>
          <p:cNvPr id="9" name="Content Placeholder 8">
            <a:extLst>
              <a:ext uri="{FF2B5EF4-FFF2-40B4-BE49-F238E27FC236}">
                <a16:creationId xmlns:a16="http://schemas.microsoft.com/office/drawing/2014/main" id="{D2CE48EB-40C8-7B38-D602-596525DB2B36}"/>
              </a:ext>
            </a:extLst>
          </p:cNvPr>
          <p:cNvPicPr>
            <a:picLocks noGrp="1" noChangeAspect="1"/>
          </p:cNvPicPr>
          <p:nvPr>
            <p:ph idx="1"/>
          </p:nvPr>
        </p:nvPicPr>
        <p:blipFill>
          <a:blip r:embed="rId5"/>
          <a:stretch>
            <a:fillRect/>
          </a:stretch>
        </p:blipFill>
        <p:spPr>
          <a:xfrm>
            <a:off x="685800" y="3789040"/>
            <a:ext cx="7772400" cy="1418462"/>
          </a:xfrm>
        </p:spPr>
      </p:pic>
    </p:spTree>
    <p:custDataLst>
      <p:tags r:id="rId1"/>
    </p:custDataLst>
    <p:extLst>
      <p:ext uri="{BB962C8B-B14F-4D97-AF65-F5344CB8AC3E}">
        <p14:creationId xmlns:p14="http://schemas.microsoft.com/office/powerpoint/2010/main" val="4289548674"/>
      </p:ext>
    </p:extLst>
  </p:cSld>
  <p:clrMapOvr>
    <a:masterClrMapping/>
  </p:clrMapOvr>
  <mc:AlternateContent xmlns:mc="http://schemas.openxmlformats.org/markup-compatibility/2006" xmlns:p14="http://schemas.microsoft.com/office/powerpoint/2010/main">
    <mc:Choice Requires="p14">
      <p:transition spd="slow" p14:dur="2000" advTm="26271"/>
    </mc:Choice>
    <mc:Fallback xmlns="">
      <p:transition spd="slow" advTm="262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5</a:t>
            </a:r>
            <a:endParaRPr lang="en-US" dirty="0"/>
          </a:p>
        </p:txBody>
      </p:sp>
      <p:pic>
        <p:nvPicPr>
          <p:cNvPr id="12" name="Content Placeholder 11" descr="Diagram&#10;&#10;Description automatically generated">
            <a:extLst>
              <a:ext uri="{FF2B5EF4-FFF2-40B4-BE49-F238E27FC236}">
                <a16:creationId xmlns:a16="http://schemas.microsoft.com/office/drawing/2014/main" id="{78AA8CF0-B5DD-1021-670B-2CE4E2B8EC3B}"/>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555776" y="317956"/>
            <a:ext cx="5472608" cy="3111044"/>
          </a:xfrm>
        </p:spPr>
      </p:pic>
      <p:pic>
        <p:nvPicPr>
          <p:cNvPr id="14" name="Picture 13" descr="Diagram&#10;&#10;Description automatically generated">
            <a:extLst>
              <a:ext uri="{FF2B5EF4-FFF2-40B4-BE49-F238E27FC236}">
                <a16:creationId xmlns:a16="http://schemas.microsoft.com/office/drawing/2014/main" id="{1C33104A-A7DA-C81C-AE06-0B8C2D60F2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2750" y="2420888"/>
            <a:ext cx="6584751" cy="4247620"/>
          </a:xfrm>
          <a:prstGeom prst="rect">
            <a:avLst/>
          </a:prstGeom>
        </p:spPr>
      </p:pic>
    </p:spTree>
    <p:extLst>
      <p:ext uri="{BB962C8B-B14F-4D97-AF65-F5344CB8AC3E}">
        <p14:creationId xmlns:p14="http://schemas.microsoft.com/office/powerpoint/2010/main" val="552623624"/>
      </p:ext>
    </p:extLst>
  </p:cSld>
  <p:clrMapOvr>
    <a:masterClrMapping/>
  </p:clrMapOvr>
  <mc:AlternateContent xmlns:mc="http://schemas.openxmlformats.org/markup-compatibility/2006" xmlns:p14="http://schemas.microsoft.com/office/powerpoint/2010/main">
    <mc:Choice Requires="p14">
      <p:transition spd="slow" p14:dur="2000" advTm="43802"/>
    </mc:Choice>
    <mc:Fallback xmlns="">
      <p:transition spd="slow" advTm="4380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Our Lessons Learned</a:t>
            </a:r>
            <a:endParaRPr lang="en-CA" dirty="0">
              <a:latin typeface="Selawik" panose="020B0502040204020203"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5B07427-1C19-450E-9A46-EBF4F2C1B325}"/>
              </a:ext>
            </a:extLst>
          </p:cNvPr>
          <p:cNvSpPr>
            <a:spLocks noGrp="1"/>
          </p:cNvSpPr>
          <p:nvPr>
            <p:ph idx="1"/>
          </p:nvPr>
        </p:nvSpPr>
        <p:spPr>
          <a:xfrm>
            <a:off x="395536" y="1556792"/>
            <a:ext cx="7920880" cy="4464496"/>
          </a:xfrm>
        </p:spPr>
        <p:txBody>
          <a:bodyPr/>
          <a:lstStyle/>
          <a:p>
            <a:r>
              <a:rPr lang="en-CA" dirty="0">
                <a:latin typeface="Selawik" panose="020B0502040204020203" pitchFamily="34" charset="0"/>
                <a:ea typeface="Verdana" panose="020B0604030504040204" pitchFamily="34" charset="0"/>
              </a:rPr>
              <a:t>Many meetings with every stakeholder is required.</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Currently focused on privacy and safety. What about security and ethical considerations (e.g., fairness, lack of discrimination, and lack of bias)?</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Design of traceable and verifiable controls.</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(Adapted) guidelines could be applied to other socio-technical.</a:t>
            </a:r>
          </a:p>
        </p:txBody>
      </p:sp>
    </p:spTree>
    <p:extLst>
      <p:ext uri="{BB962C8B-B14F-4D97-AF65-F5344CB8AC3E}">
        <p14:creationId xmlns:p14="http://schemas.microsoft.com/office/powerpoint/2010/main" val="2314587980"/>
      </p:ext>
    </p:extLst>
  </p:cSld>
  <p:clrMapOvr>
    <a:masterClrMapping/>
  </p:clrMapOvr>
  <mc:AlternateContent xmlns:mc="http://schemas.openxmlformats.org/markup-compatibility/2006" xmlns:p14="http://schemas.microsoft.com/office/powerpoint/2010/main">
    <mc:Choice Requires="p14">
      <p:transition spd="slow" p14:dur="2000" advTm="54716"/>
    </mc:Choice>
    <mc:Fallback xmlns="">
      <p:transition spd="slow" advTm="547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Industry Partner’s Lessons Learned</a:t>
            </a:r>
            <a:endParaRPr lang="en-CA" dirty="0">
              <a:latin typeface="Selawik" panose="020B0502040204020203"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5B07427-1C19-450E-9A46-EBF4F2C1B325}"/>
              </a:ext>
            </a:extLst>
          </p:cNvPr>
          <p:cNvSpPr>
            <a:spLocks noGrp="1"/>
          </p:cNvSpPr>
          <p:nvPr>
            <p:ph idx="1"/>
          </p:nvPr>
        </p:nvSpPr>
        <p:spPr>
          <a:xfrm>
            <a:off x="395536" y="1556792"/>
            <a:ext cx="7920880" cy="4464496"/>
          </a:xfrm>
        </p:spPr>
        <p:txBody>
          <a:bodyPr/>
          <a:lstStyle/>
          <a:p>
            <a:r>
              <a:rPr lang="en-CA" dirty="0">
                <a:latin typeface="Selawik" panose="020B0502040204020203" pitchFamily="34" charset="0"/>
                <a:ea typeface="Verdana" panose="020B0604030504040204" pitchFamily="34" charset="0"/>
              </a:rPr>
              <a:t>Goal modelling enables the fintech enterprise to think about the stakeholders and their perspectives thoroughly. </a:t>
            </a:r>
            <a:r>
              <a:rPr lang="en-CA" i="1" dirty="0">
                <a:latin typeface="Selawik" panose="020B0502040204020203" pitchFamily="34" charset="0"/>
                <a:ea typeface="Verdana" panose="020B0604030504040204" pitchFamily="34" charset="0"/>
              </a:rPr>
              <a:t>It confirms the assumption that we all have in the community.</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The guidelines provided a consistent internal enterprise terminology which allowed a more effective communication.</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The industry partner discovered some risks that were a surprise to them, e.g.: SC.8, SC21-23</a:t>
            </a:r>
          </a:p>
        </p:txBody>
      </p:sp>
    </p:spTree>
    <p:custDataLst>
      <p:tags r:id="rId1"/>
    </p:custDataLst>
    <p:extLst>
      <p:ext uri="{BB962C8B-B14F-4D97-AF65-F5344CB8AC3E}">
        <p14:creationId xmlns:p14="http://schemas.microsoft.com/office/powerpoint/2010/main" val="2968677308"/>
      </p:ext>
    </p:extLst>
  </p:cSld>
  <p:clrMapOvr>
    <a:masterClrMapping/>
  </p:clrMapOvr>
  <mc:AlternateContent xmlns:mc="http://schemas.openxmlformats.org/markup-compatibility/2006" xmlns:p14="http://schemas.microsoft.com/office/powerpoint/2010/main">
    <mc:Choice Requires="p14">
      <p:transition spd="slow" p14:dur="2000" advTm="42247"/>
    </mc:Choice>
    <mc:Fallback xmlns="">
      <p:transition spd="slow" advTm="42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Limitations</a:t>
            </a:r>
            <a:endParaRPr lang="en-CA" dirty="0">
              <a:latin typeface="Selawik" panose="020B0502040204020203"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5B07427-1C19-450E-9A46-EBF4F2C1B325}"/>
              </a:ext>
            </a:extLst>
          </p:cNvPr>
          <p:cNvSpPr>
            <a:spLocks noGrp="1"/>
          </p:cNvSpPr>
          <p:nvPr>
            <p:ph idx="1"/>
          </p:nvPr>
        </p:nvSpPr>
        <p:spPr>
          <a:xfrm>
            <a:off x="395536" y="1556792"/>
            <a:ext cx="7920880" cy="4464496"/>
          </a:xfrm>
        </p:spPr>
        <p:txBody>
          <a:bodyPr/>
          <a:lstStyle/>
          <a:p>
            <a:r>
              <a:rPr lang="en-CA" dirty="0">
                <a:latin typeface="Selawik" panose="020B0502040204020203" pitchFamily="34" charset="0"/>
                <a:ea typeface="Verdana" panose="020B0604030504040204" pitchFamily="34" charset="0"/>
              </a:rPr>
              <a:t>One case study.</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Manual implementation of the steps by the authors.</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Confidential data.</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Lack of quantitative evidence.</a:t>
            </a:r>
          </a:p>
        </p:txBody>
      </p:sp>
    </p:spTree>
    <p:extLst>
      <p:ext uri="{BB962C8B-B14F-4D97-AF65-F5344CB8AC3E}">
        <p14:creationId xmlns:p14="http://schemas.microsoft.com/office/powerpoint/2010/main" val="3407832866"/>
      </p:ext>
    </p:extLst>
  </p:cSld>
  <p:clrMapOvr>
    <a:masterClrMapping/>
  </p:clrMapOvr>
  <mc:AlternateContent xmlns:mc="http://schemas.openxmlformats.org/markup-compatibility/2006" xmlns:p14="http://schemas.microsoft.com/office/powerpoint/2010/main">
    <mc:Choice Requires="p14">
      <p:transition spd="slow" p14:dur="2000" advTm="53949"/>
    </mc:Choice>
    <mc:Fallback xmlns="">
      <p:transition spd="slow" advTm="5394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Future Work</a:t>
            </a:r>
            <a:endParaRPr lang="en-CA" dirty="0">
              <a:latin typeface="Selawik" panose="020B0502040204020203"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5B07427-1C19-450E-9A46-EBF4F2C1B325}"/>
              </a:ext>
            </a:extLst>
          </p:cNvPr>
          <p:cNvSpPr>
            <a:spLocks noGrp="1"/>
          </p:cNvSpPr>
          <p:nvPr>
            <p:ph idx="1"/>
          </p:nvPr>
        </p:nvSpPr>
        <p:spPr>
          <a:xfrm>
            <a:off x="395536" y="1556792"/>
            <a:ext cx="7920880" cy="4464496"/>
          </a:xfrm>
        </p:spPr>
        <p:txBody>
          <a:bodyPr/>
          <a:lstStyle/>
          <a:p>
            <a:r>
              <a:rPr lang="en-CA" dirty="0">
                <a:latin typeface="Selawik" panose="020B0502040204020203" pitchFamily="34" charset="0"/>
                <a:ea typeface="Verdana" panose="020B0604030504040204" pitchFamily="34" charset="0"/>
              </a:rPr>
              <a:t>Development of an integrated tool to support and automate much of the steps listed in the guidelines. (possibly a URN profile?)</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Apply the steps to more case studies.</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Apply the guidelines to other systemic qualities such as availability, security, and integrity.</a:t>
            </a:r>
          </a:p>
          <a:p>
            <a:endParaRPr lang="en-CA" dirty="0">
              <a:latin typeface="Selawik" panose="020B0502040204020203" pitchFamily="34" charset="0"/>
              <a:ea typeface="Verdana" panose="020B0604030504040204" pitchFamily="34" charset="0"/>
            </a:endParaRPr>
          </a:p>
          <a:p>
            <a:r>
              <a:rPr lang="en-CA" dirty="0">
                <a:latin typeface="Selawik" panose="020B0502040204020203" pitchFamily="34" charset="0"/>
                <a:ea typeface="Verdana" panose="020B0604030504040204" pitchFamily="34" charset="0"/>
              </a:rPr>
              <a:t>Gather empirical evidence of applying the guidelines to certify </a:t>
            </a:r>
            <a:r>
              <a:rPr lang="en-CA">
                <a:latin typeface="Selawik" panose="020B0502040204020203" pitchFamily="34" charset="0"/>
                <a:ea typeface="Verdana" panose="020B0604030504040204" pitchFamily="34" charset="0"/>
              </a:rPr>
              <a:t>fintech systems.</a:t>
            </a:r>
            <a:endParaRPr lang="en-CA" dirty="0">
              <a:latin typeface="Selawik" panose="020B0502040204020203" pitchFamily="34" charset="0"/>
              <a:ea typeface="Verdana" panose="020B0604030504040204" pitchFamily="34" charset="0"/>
            </a:endParaRPr>
          </a:p>
        </p:txBody>
      </p:sp>
    </p:spTree>
    <p:extLst>
      <p:ext uri="{BB962C8B-B14F-4D97-AF65-F5344CB8AC3E}">
        <p14:creationId xmlns:p14="http://schemas.microsoft.com/office/powerpoint/2010/main" val="2389407019"/>
      </p:ext>
    </p:extLst>
  </p:cSld>
  <p:clrMapOvr>
    <a:masterClrMapping/>
  </p:clrMapOvr>
  <mc:AlternateContent xmlns:mc="http://schemas.openxmlformats.org/markup-compatibility/2006" xmlns:p14="http://schemas.microsoft.com/office/powerpoint/2010/main">
    <mc:Choice Requires="p14">
      <p:transition spd="slow" p14:dur="2000" advTm="26516"/>
    </mc:Choice>
    <mc:Fallback xmlns="">
      <p:transition spd="slow" advTm="2651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03" r="3193"/>
          <a:stretch/>
        </p:blipFill>
        <p:spPr>
          <a:xfrm>
            <a:off x="0" y="-9940"/>
            <a:ext cx="9144000" cy="6669360"/>
          </a:xfrm>
          <a:prstGeom prst="rect">
            <a:avLst/>
          </a:prstGeom>
        </p:spPr>
      </p:pic>
      <p:sp>
        <p:nvSpPr>
          <p:cNvPr id="28" name="Rectangle 27"/>
          <p:cNvSpPr/>
          <p:nvPr/>
        </p:nvSpPr>
        <p:spPr bwMode="auto">
          <a:xfrm>
            <a:off x="1763688" y="2816933"/>
            <a:ext cx="7380312" cy="1224136"/>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endParaRPr lang="en-US">
              <a:solidFill>
                <a:schemeClr val="tx1"/>
              </a:solidFill>
              <a:latin typeface="Selawik" panose="020B0502040204020203" pitchFamily="34" charset="0"/>
            </a:endParaRPr>
          </a:p>
        </p:txBody>
      </p:sp>
      <p:sp>
        <p:nvSpPr>
          <p:cNvPr id="29" name="Rectangle 28"/>
          <p:cNvSpPr/>
          <p:nvPr/>
        </p:nvSpPr>
        <p:spPr bwMode="auto">
          <a:xfrm>
            <a:off x="1763688" y="4149080"/>
            <a:ext cx="7380312" cy="321320"/>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endParaRPr lang="en-US">
              <a:solidFill>
                <a:schemeClr val="tx1"/>
              </a:solidFill>
              <a:latin typeface="Selawik" panose="020B0502040204020203" pitchFamily="34" charset="0"/>
            </a:endParaRPr>
          </a:p>
        </p:txBody>
      </p:sp>
      <p:sp>
        <p:nvSpPr>
          <p:cNvPr id="18" name="Rectangle 17"/>
          <p:cNvSpPr/>
          <p:nvPr/>
        </p:nvSpPr>
        <p:spPr bwMode="auto">
          <a:xfrm>
            <a:off x="1688352" y="2852936"/>
            <a:ext cx="78511" cy="1224136"/>
          </a:xfrm>
          <a:prstGeom prst="rect">
            <a:avLst/>
          </a:prstGeom>
          <a:solidFill>
            <a:srgbClr val="DF452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endParaRPr lang="en-US">
              <a:solidFill>
                <a:srgbClr val="A69C95"/>
              </a:solidFill>
              <a:latin typeface="Selawik" panose="020B0502040204020203" pitchFamily="34" charset="0"/>
            </a:endParaRPr>
          </a:p>
        </p:txBody>
      </p:sp>
      <p:sp>
        <p:nvSpPr>
          <p:cNvPr id="19" name="Rectangle 18"/>
          <p:cNvSpPr/>
          <p:nvPr/>
        </p:nvSpPr>
        <p:spPr bwMode="auto">
          <a:xfrm>
            <a:off x="1688353" y="4149080"/>
            <a:ext cx="78510" cy="321320"/>
          </a:xfrm>
          <a:prstGeom prst="rect">
            <a:avLst/>
          </a:prstGeom>
          <a:solidFill>
            <a:srgbClr val="DF452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r>
              <a:rPr lang="en-US" dirty="0">
                <a:solidFill>
                  <a:srgbClr val="A69C95"/>
                </a:solidFill>
                <a:latin typeface="Selawik" panose="020B0502040204020203" pitchFamily="34" charset="0"/>
              </a:rPr>
              <a:t> </a:t>
            </a:r>
          </a:p>
        </p:txBody>
      </p:sp>
      <p:grpSp>
        <p:nvGrpSpPr>
          <p:cNvPr id="2" name="Group 1"/>
          <p:cNvGrpSpPr/>
          <p:nvPr/>
        </p:nvGrpSpPr>
        <p:grpSpPr>
          <a:xfrm>
            <a:off x="0" y="-5928"/>
            <a:ext cx="9165584" cy="6656792"/>
            <a:chOff x="-6643" y="-1866"/>
            <a:chExt cx="9165584" cy="6656792"/>
          </a:xfrm>
        </p:grpSpPr>
        <p:sp>
          <p:nvSpPr>
            <p:cNvPr id="8" name="Rectangle 7"/>
            <p:cNvSpPr/>
            <p:nvPr/>
          </p:nvSpPr>
          <p:spPr bwMode="auto">
            <a:xfrm>
              <a:off x="-6643" y="5704704"/>
              <a:ext cx="9165584" cy="950222"/>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r" defTabSz="914353" eaLnBrk="0"/>
              <a:r>
                <a:rPr lang="en-US" dirty="0">
                  <a:solidFill>
                    <a:schemeClr val="tx1"/>
                  </a:solidFill>
                  <a:latin typeface="Selawik" panose="020B0502040204020203" pitchFamily="34" charset="0"/>
                </a:rPr>
                <a:t> </a:t>
              </a:r>
            </a:p>
          </p:txBody>
        </p:sp>
        <p:pic>
          <p:nvPicPr>
            <p:cNvPr id="16" name="Picture 15" descr="uOttawa_HOR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688" y="5953354"/>
              <a:ext cx="1693389" cy="452922"/>
            </a:xfrm>
            <a:prstGeom prst="rect">
              <a:avLst/>
            </a:prstGeom>
          </p:spPr>
        </p:pic>
        <p:pic>
          <p:nvPicPr>
            <p:cNvPr id="14" name="Picture 13" descr="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7" name="Footer Placeholder 6"/>
            <p:cNvSpPr txBox="1">
              <a:spLocks noChangeArrowheads="1"/>
            </p:cNvSpPr>
            <p:nvPr/>
          </p:nvSpPr>
          <p:spPr bwMode="auto">
            <a:xfrm>
              <a:off x="316885" y="6129693"/>
              <a:ext cx="4632043"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dirty="0">
                  <a:solidFill>
                    <a:schemeClr val="bg1"/>
                  </a:solidFill>
                  <a:latin typeface="Selawik" panose="020B0502040204020203" pitchFamily="34" charset="0"/>
                </a:rPr>
                <a:t>uOttawa.ca | </a:t>
              </a:r>
              <a:r>
                <a:rPr lang="en-US" dirty="0" err="1">
                  <a:solidFill>
                    <a:schemeClr val="bg1"/>
                  </a:solidFill>
                  <a:latin typeface="Selawik" panose="020B0502040204020203" pitchFamily="34" charset="0"/>
                </a:rPr>
                <a:t>brane.capital</a:t>
              </a:r>
              <a:endParaRPr lang="en-US" dirty="0">
                <a:solidFill>
                  <a:schemeClr val="bg1"/>
                </a:solidFill>
                <a:latin typeface="Selawik" panose="020B0502040204020203" pitchFamily="34" charset="0"/>
              </a:endParaRPr>
            </a:p>
          </p:txBody>
        </p:sp>
        <p:sp>
          <p:nvSpPr>
            <p:cNvPr id="20" name="Footer Placeholder 6"/>
            <p:cNvSpPr txBox="1">
              <a:spLocks noChangeArrowheads="1"/>
            </p:cNvSpPr>
            <p:nvPr/>
          </p:nvSpPr>
          <p:spPr bwMode="auto">
            <a:xfrm>
              <a:off x="321437" y="5903061"/>
              <a:ext cx="6984827"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400" dirty="0">
                  <a:solidFill>
                    <a:schemeClr val="bg1"/>
                  </a:solidFill>
                  <a:latin typeface="Selawik" panose="020B0502040204020203" pitchFamily="34" charset="0"/>
                  <a:cs typeface="Arial"/>
                </a:rPr>
                <a:t>School of Electrical Engineering &amp; Computer Science | Brane Inc.</a:t>
              </a:r>
            </a:p>
          </p:txBody>
        </p:sp>
      </p:gr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29" y="6650864"/>
            <a:ext cx="9171460" cy="214000"/>
          </a:xfrm>
          <a:prstGeom prst="rect">
            <a:avLst/>
          </a:prstGeom>
        </p:spPr>
      </p:pic>
      <p:sp>
        <p:nvSpPr>
          <p:cNvPr id="22" name="Title 1"/>
          <p:cNvSpPr txBox="1">
            <a:spLocks/>
          </p:cNvSpPr>
          <p:nvPr/>
        </p:nvSpPr>
        <p:spPr bwMode="auto">
          <a:xfrm>
            <a:off x="1872208" y="2852936"/>
            <a:ext cx="7164288" cy="1152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990000"/>
                </a:solidFill>
                <a:latin typeface="Verdana"/>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a:lstStyle>
          <a:p>
            <a:r>
              <a:rPr lang="en-CA" sz="2250" dirty="0">
                <a:solidFill>
                  <a:schemeClr val="bg1"/>
                </a:solidFill>
                <a:latin typeface="Selawik" panose="020B0502040204020203" pitchFamily="34" charset="0"/>
              </a:rPr>
              <a:t>Towards Improved Certification of Complex</a:t>
            </a:r>
          </a:p>
          <a:p>
            <a:r>
              <a:rPr lang="en-CA" sz="2250" dirty="0">
                <a:solidFill>
                  <a:schemeClr val="bg1"/>
                </a:solidFill>
                <a:latin typeface="Selawik" panose="020B0502040204020203" pitchFamily="34" charset="0"/>
              </a:rPr>
              <a:t>FinTech Systems – A Requirements-based Approach</a:t>
            </a:r>
            <a:endParaRPr lang="en-US" sz="1687" dirty="0">
              <a:solidFill>
                <a:schemeClr val="bg1"/>
              </a:solidFill>
              <a:latin typeface="Selawik" panose="020B0502040204020203" pitchFamily="34" charset="0"/>
              <a:cs typeface="Arial"/>
            </a:endParaRPr>
          </a:p>
        </p:txBody>
      </p:sp>
      <p:sp>
        <p:nvSpPr>
          <p:cNvPr id="24" name="Text Placeholder 2"/>
          <p:cNvSpPr txBox="1">
            <a:spLocks/>
          </p:cNvSpPr>
          <p:nvPr/>
        </p:nvSpPr>
        <p:spPr bwMode="auto">
          <a:xfrm>
            <a:off x="1872208" y="4149080"/>
            <a:ext cx="7271792"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Verdana"/>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a:buNone/>
            </a:pPr>
            <a:r>
              <a:rPr lang="en-US" sz="1200" b="1" dirty="0">
                <a:solidFill>
                  <a:schemeClr val="bg1"/>
                </a:solidFill>
                <a:latin typeface="Selawik" panose="020B0502040204020203" pitchFamily="34" charset="0"/>
                <a:cs typeface="Arial"/>
              </a:rPr>
              <a:t>Sepehr Sharifi, Daniel Amyot, John Mylopoulos, Patrick McLaughlin, Ray Feodoroff</a:t>
            </a:r>
            <a:endParaRPr lang="en-US" sz="1050" dirty="0">
              <a:solidFill>
                <a:schemeClr val="bg1"/>
              </a:solidFill>
              <a:latin typeface="Selawik" panose="020B0502040204020203" pitchFamily="34" charset="0"/>
              <a:cs typeface="Arial"/>
            </a:endParaRPr>
          </a:p>
        </p:txBody>
      </p:sp>
    </p:spTree>
    <p:extLst>
      <p:ext uri="{BB962C8B-B14F-4D97-AF65-F5344CB8AC3E}">
        <p14:creationId xmlns:p14="http://schemas.microsoft.com/office/powerpoint/2010/main" val="743322887"/>
      </p:ext>
    </p:extLst>
  </p:cSld>
  <p:clrMapOvr>
    <a:masterClrMapping/>
  </p:clrMapOvr>
  <mc:AlternateContent xmlns:mc="http://schemas.openxmlformats.org/markup-compatibility/2006" xmlns:p14="http://schemas.microsoft.com/office/powerpoint/2010/main">
    <mc:Choice Requires="p14">
      <p:transition spd="slow" p14:dur="2000" advTm="6176"/>
    </mc:Choice>
    <mc:Fallback xmlns="">
      <p:transition spd="slow" advTm="61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Background</a:t>
            </a:r>
            <a:endParaRPr lang="en-US" dirty="0"/>
          </a:p>
        </p:txBody>
      </p:sp>
      <p:sp>
        <p:nvSpPr>
          <p:cNvPr id="7" name="Content Placeholder 2">
            <a:extLst>
              <a:ext uri="{FF2B5EF4-FFF2-40B4-BE49-F238E27FC236}">
                <a16:creationId xmlns:a16="http://schemas.microsoft.com/office/drawing/2014/main" id="{D4CD1BB2-CD15-4C2A-8BAF-5F3DC6919F5F}"/>
              </a:ext>
            </a:extLst>
          </p:cNvPr>
          <p:cNvSpPr>
            <a:spLocks noGrp="1"/>
          </p:cNvSpPr>
          <p:nvPr>
            <p:ph idx="1"/>
          </p:nvPr>
        </p:nvSpPr>
        <p:spPr>
          <a:xfrm>
            <a:off x="395536" y="1556792"/>
            <a:ext cx="7920880" cy="4464496"/>
          </a:xfrm>
        </p:spPr>
        <p:txBody>
          <a:bodyPr/>
          <a:lstStyle/>
          <a:p>
            <a:endParaRPr lang="en-CA" sz="2200" dirty="0">
              <a:latin typeface="Selawik"/>
              <a:ea typeface="Verdana"/>
              <a:cs typeface="Times New Roman"/>
            </a:endParaRPr>
          </a:p>
          <a:p>
            <a:r>
              <a:rPr lang="en-CA" sz="2200" dirty="0">
                <a:latin typeface="Selawik"/>
                <a:ea typeface="Verdana"/>
                <a:cs typeface="Times New Roman"/>
              </a:rPr>
              <a:t>Financial system certification starts with 3</a:t>
            </a:r>
            <a:r>
              <a:rPr lang="en-CA" sz="2200" baseline="30000" dirty="0">
                <a:latin typeface="Selawik"/>
                <a:ea typeface="Verdana"/>
                <a:cs typeface="Times New Roman"/>
              </a:rPr>
              <a:t>rd</a:t>
            </a:r>
            <a:r>
              <a:rPr lang="en-CA" sz="2200" dirty="0">
                <a:latin typeface="Selawik"/>
                <a:ea typeface="Verdana"/>
                <a:cs typeface="Times New Roman"/>
              </a:rPr>
              <a:t> party audits.</a:t>
            </a:r>
          </a:p>
          <a:p>
            <a:endParaRPr lang="en-CA" sz="2200" dirty="0">
              <a:latin typeface="Selawik"/>
              <a:ea typeface="Verdana"/>
              <a:cs typeface="Times New Roman"/>
            </a:endParaRPr>
          </a:p>
          <a:p>
            <a:r>
              <a:rPr lang="en-CA" sz="2200" dirty="0">
                <a:latin typeface="Selawik"/>
                <a:ea typeface="Verdana"/>
                <a:cs typeface="Times New Roman"/>
              </a:rPr>
              <a:t>Software-intensive fintech systems lead to less trust from the stakeholders.</a:t>
            </a:r>
          </a:p>
          <a:p>
            <a:endParaRPr lang="en-CA" sz="2200" dirty="0">
              <a:latin typeface="Selawik"/>
              <a:ea typeface="Verdana"/>
              <a:cs typeface="Times New Roman"/>
            </a:endParaRPr>
          </a:p>
          <a:p>
            <a:r>
              <a:rPr lang="en-CA" sz="2200" dirty="0">
                <a:latin typeface="Selawik"/>
                <a:ea typeface="Verdana"/>
                <a:cs typeface="Times New Roman"/>
              </a:rPr>
              <a:t>Existing certifications and best practices are insufficient.</a:t>
            </a:r>
            <a:endParaRPr lang="en-CA" sz="2000" dirty="0">
              <a:latin typeface="Selawik" panose="020B0502040204020203"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479127889"/>
      </p:ext>
    </p:extLst>
  </p:cSld>
  <p:clrMapOvr>
    <a:masterClrMapping/>
  </p:clrMapOvr>
  <mc:AlternateContent xmlns:mc="http://schemas.openxmlformats.org/markup-compatibility/2006" xmlns:p14="http://schemas.microsoft.com/office/powerpoint/2010/main">
    <mc:Choice Requires="p14">
      <p:transition spd="slow" p14:dur="2000" advTm="48906"/>
    </mc:Choice>
    <mc:Fallback xmlns="">
      <p:transition spd="slow" advTm="489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panose="020B0502040204020203" pitchFamily="34" charset="0"/>
                <a:ea typeface="Verdana" panose="020B0604030504040204" pitchFamily="34" charset="0"/>
              </a:rPr>
              <a:t>Motivation</a:t>
            </a:r>
          </a:p>
        </p:txBody>
      </p:sp>
      <p:sp>
        <p:nvSpPr>
          <p:cNvPr id="3" name="Content Placeholder 2">
            <a:extLst>
              <a:ext uri="{FF2B5EF4-FFF2-40B4-BE49-F238E27FC236}">
                <a16:creationId xmlns:a16="http://schemas.microsoft.com/office/drawing/2014/main" id="{C5B07427-1C19-450E-9A46-EBF4F2C1B325}"/>
              </a:ext>
            </a:extLst>
          </p:cNvPr>
          <p:cNvSpPr>
            <a:spLocks noGrp="1"/>
          </p:cNvSpPr>
          <p:nvPr>
            <p:ph idx="1"/>
          </p:nvPr>
        </p:nvSpPr>
        <p:spPr>
          <a:xfrm>
            <a:off x="412750" y="3800728"/>
            <a:ext cx="7920880" cy="1727729"/>
          </a:xfrm>
        </p:spPr>
        <p:txBody>
          <a:bodyPr/>
          <a:lstStyle/>
          <a:p>
            <a:r>
              <a:rPr lang="en-CA" sz="2200" dirty="0">
                <a:latin typeface="Selawik"/>
                <a:ea typeface="Verdana"/>
                <a:cs typeface="Times New Roman"/>
              </a:rPr>
              <a:t>Even if appropriate controls were put in place, how can they </a:t>
            </a:r>
            <a:r>
              <a:rPr lang="en-CA" sz="2200" u="sng" dirty="0">
                <a:latin typeface="Selawik"/>
                <a:ea typeface="Verdana"/>
                <a:cs typeface="Times New Roman"/>
              </a:rPr>
              <a:t>communicate effectively </a:t>
            </a:r>
            <a:r>
              <a:rPr lang="en-CA" sz="2200" dirty="0">
                <a:latin typeface="Selawik"/>
                <a:ea typeface="Verdana"/>
                <a:cs typeface="Times New Roman"/>
              </a:rPr>
              <a:t>with the stakeholders which have different frameworks with mainly backgrounds in finance and law.</a:t>
            </a:r>
            <a:endParaRPr lang="en-CA" sz="2200" dirty="0">
              <a:latin typeface="Selawik" panose="020B0502040204020203" pitchFamily="34" charset="0"/>
              <a:ea typeface="Verdana" panose="020B0604030504040204" pitchFamily="34" charset="0"/>
            </a:endParaRPr>
          </a:p>
          <a:p>
            <a:pPr marL="0" indent="0">
              <a:buNone/>
            </a:pPr>
            <a:endParaRPr lang="en-CA" sz="2200" dirty="0">
              <a:latin typeface="Selawik"/>
              <a:ea typeface="Verdana"/>
              <a:cs typeface="Times New Roman"/>
            </a:endParaRPr>
          </a:p>
        </p:txBody>
      </p:sp>
      <p:sp>
        <p:nvSpPr>
          <p:cNvPr id="7" name="Content Placeholder 2">
            <a:extLst>
              <a:ext uri="{FF2B5EF4-FFF2-40B4-BE49-F238E27FC236}">
                <a16:creationId xmlns:a16="http://schemas.microsoft.com/office/drawing/2014/main" id="{52CF2F21-77C0-F5A8-55CD-C0EC4CC773DF}"/>
              </a:ext>
            </a:extLst>
          </p:cNvPr>
          <p:cNvSpPr txBox="1">
            <a:spLocks/>
          </p:cNvSpPr>
          <p:nvPr/>
        </p:nvSpPr>
        <p:spPr bwMode="auto">
          <a:xfrm>
            <a:off x="339626" y="1556793"/>
            <a:ext cx="7920880" cy="117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Times New Roman" panose="02020603050405020304" pitchFamily="18" charset="0"/>
                <a:ea typeface="ＭＳ Ｐゴシック" charset="0"/>
                <a:cs typeface="Times New Roman" panose="02020603050405020304" pitchFamily="18" charset="0"/>
              </a:defRPr>
            </a:lvl1pPr>
            <a:lvl2pPr marL="742950" indent="-285750" algn="l" rtl="0" eaLnBrk="1" fontAlgn="base" hangingPunct="1">
              <a:spcBef>
                <a:spcPct val="20000"/>
              </a:spcBef>
              <a:spcAft>
                <a:spcPct val="0"/>
              </a:spcAft>
              <a:buChar char="–"/>
              <a:defRPr sz="1800">
                <a:solidFill>
                  <a:schemeClr val="tx1"/>
                </a:solidFill>
                <a:latin typeface="Times New Roman" panose="02020603050405020304" pitchFamily="18" charset="0"/>
                <a:ea typeface="ＭＳ Ｐゴシック" pitchFamily="-110" charset="-128"/>
                <a:cs typeface="Times New Roman" panose="02020603050405020304" pitchFamily="18" charset="0"/>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endParaRPr lang="en-CA" sz="2200" dirty="0">
              <a:latin typeface="Selawik"/>
              <a:ea typeface="Verdana"/>
              <a:cs typeface="Times New Roman"/>
            </a:endParaRPr>
          </a:p>
          <a:p>
            <a:r>
              <a:rPr lang="en-CA" sz="2200" dirty="0">
                <a:latin typeface="Selawik"/>
                <a:ea typeface="Verdana"/>
                <a:cs typeface="Times New Roman"/>
              </a:rPr>
              <a:t>Financial service providers should show that they have established (operational) controls in their system, such that it </a:t>
            </a:r>
            <a:r>
              <a:rPr lang="en-CA" sz="2200" u="sng" dirty="0">
                <a:latin typeface="Selawik"/>
                <a:ea typeface="Verdana"/>
                <a:cs typeface="Times New Roman"/>
              </a:rPr>
              <a:t>minimizes the risk of losing clients’ assets</a:t>
            </a:r>
            <a:r>
              <a:rPr lang="en-CA" sz="2200" dirty="0">
                <a:latin typeface="Selawik"/>
                <a:ea typeface="Verdana"/>
                <a:cs typeface="Times New Roman"/>
              </a:rPr>
              <a:t>.</a:t>
            </a:r>
            <a:endParaRPr lang="en-CA" sz="2200" kern="0" dirty="0">
              <a:latin typeface="Selawik" panose="020B0502040204020203" pitchFamily="34" charset="0"/>
              <a:ea typeface="Verdana" panose="020B0604030504040204" pitchFamily="34" charset="0"/>
            </a:endParaRPr>
          </a:p>
          <a:p>
            <a:endParaRPr lang="en-CA" sz="2200" kern="0" dirty="0">
              <a:latin typeface="Selawik"/>
              <a:ea typeface="Verdana"/>
              <a:cs typeface="Times New Roman"/>
            </a:endParaRPr>
          </a:p>
        </p:txBody>
      </p:sp>
    </p:spTree>
    <p:custDataLst>
      <p:tags r:id="rId1"/>
    </p:custDataLst>
    <p:extLst>
      <p:ext uri="{BB962C8B-B14F-4D97-AF65-F5344CB8AC3E}">
        <p14:creationId xmlns:p14="http://schemas.microsoft.com/office/powerpoint/2010/main" val="2596064872"/>
      </p:ext>
    </p:extLst>
  </p:cSld>
  <p:clrMapOvr>
    <a:masterClrMapping/>
  </p:clrMapOvr>
  <mc:AlternateContent xmlns:mc="http://schemas.openxmlformats.org/markup-compatibility/2006" xmlns:p14="http://schemas.microsoft.com/office/powerpoint/2010/main">
    <mc:Choice Requires="p14">
      <p:transition spd="slow" p14:dur="2000" advTm="28918"/>
    </mc:Choice>
    <mc:Fallback xmlns="">
      <p:transition spd="slow" advTm="28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Research Question &amp; Proposed Solution</a:t>
            </a:r>
            <a:endParaRPr lang="en-US" dirty="0"/>
          </a:p>
        </p:txBody>
      </p:sp>
      <p:sp>
        <p:nvSpPr>
          <p:cNvPr id="7" name="Content Placeholder 2">
            <a:extLst>
              <a:ext uri="{FF2B5EF4-FFF2-40B4-BE49-F238E27FC236}">
                <a16:creationId xmlns:a16="http://schemas.microsoft.com/office/drawing/2014/main" id="{D4CD1BB2-CD15-4C2A-8BAF-5F3DC6919F5F}"/>
              </a:ext>
            </a:extLst>
          </p:cNvPr>
          <p:cNvSpPr>
            <a:spLocks noGrp="1"/>
          </p:cNvSpPr>
          <p:nvPr>
            <p:ph idx="1"/>
          </p:nvPr>
        </p:nvSpPr>
        <p:spPr>
          <a:xfrm>
            <a:off x="395536" y="1556792"/>
            <a:ext cx="7920880" cy="4464496"/>
          </a:xfrm>
        </p:spPr>
        <p:txBody>
          <a:bodyPr/>
          <a:lstStyle/>
          <a:p>
            <a:r>
              <a:rPr lang="en-CA" sz="2200" i="1" dirty="0">
                <a:latin typeface="Selawik"/>
                <a:ea typeface="Verdana"/>
                <a:cs typeface="Times New Roman"/>
              </a:rPr>
              <a:t>How to evaluate the safety of the FinTech system and convey its results to the regulators effectively and efficiently?</a:t>
            </a:r>
          </a:p>
          <a:p>
            <a:endParaRPr lang="en-CA" sz="2200" i="1" dirty="0">
              <a:latin typeface="Selawik"/>
              <a:ea typeface="Verdana"/>
              <a:cs typeface="Times New Roman"/>
            </a:endParaRPr>
          </a:p>
          <a:p>
            <a:pPr marL="457200" indent="-457200">
              <a:buFont typeface="+mj-lt"/>
              <a:buAutoNum type="arabicPeriod"/>
            </a:pPr>
            <a:r>
              <a:rPr lang="en-CA" sz="2200" dirty="0">
                <a:latin typeface="Selawik"/>
                <a:ea typeface="Verdana"/>
                <a:cs typeface="Times New Roman"/>
              </a:rPr>
              <a:t>Safety-based evaluation and design.</a:t>
            </a:r>
          </a:p>
          <a:p>
            <a:pPr marL="457200" indent="-457200">
              <a:buFont typeface="+mj-lt"/>
              <a:buAutoNum type="arabicPeriod"/>
            </a:pPr>
            <a:r>
              <a:rPr lang="en-CA" sz="2200" dirty="0">
                <a:latin typeface="Selawik"/>
                <a:ea typeface="Verdana"/>
                <a:cs typeface="Times New Roman"/>
              </a:rPr>
              <a:t>Graphical goal modelling.</a:t>
            </a:r>
          </a:p>
          <a:p>
            <a:pPr marL="457200" indent="-457200">
              <a:buFont typeface="+mj-lt"/>
              <a:buAutoNum type="arabicPeriod"/>
            </a:pPr>
            <a:r>
              <a:rPr lang="en-CA" sz="2200" dirty="0">
                <a:latin typeface="Selawik"/>
                <a:ea typeface="Verdana"/>
                <a:cs typeface="Times New Roman"/>
              </a:rPr>
              <a:t>Goal-based assurance cases.</a:t>
            </a:r>
          </a:p>
        </p:txBody>
      </p:sp>
    </p:spTree>
    <p:custDataLst>
      <p:tags r:id="rId1"/>
    </p:custDataLst>
    <p:extLst>
      <p:ext uri="{BB962C8B-B14F-4D97-AF65-F5344CB8AC3E}">
        <p14:creationId xmlns:p14="http://schemas.microsoft.com/office/powerpoint/2010/main" val="2165596210"/>
      </p:ext>
    </p:extLst>
  </p:cSld>
  <p:clrMapOvr>
    <a:masterClrMapping/>
  </p:clrMapOvr>
  <mc:AlternateContent xmlns:mc="http://schemas.openxmlformats.org/markup-compatibility/2006" xmlns:p14="http://schemas.microsoft.com/office/powerpoint/2010/main">
    <mc:Choice Requires="p14">
      <p:transition spd="slow" p14:dur="2000" advTm="41550"/>
    </mc:Choice>
    <mc:Fallback xmlns="">
      <p:transition spd="slow" advTm="415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Proposed Guidelines to Improve Certification</a:t>
            </a:r>
            <a:endParaRPr lang="en-US" dirty="0"/>
          </a:p>
        </p:txBody>
      </p:sp>
      <p:sp>
        <p:nvSpPr>
          <p:cNvPr id="7" name="Content Placeholder 2">
            <a:extLst>
              <a:ext uri="{FF2B5EF4-FFF2-40B4-BE49-F238E27FC236}">
                <a16:creationId xmlns:a16="http://schemas.microsoft.com/office/drawing/2014/main" id="{D4CD1BB2-CD15-4C2A-8BAF-5F3DC6919F5F}"/>
              </a:ext>
            </a:extLst>
          </p:cNvPr>
          <p:cNvSpPr>
            <a:spLocks noGrp="1"/>
          </p:cNvSpPr>
          <p:nvPr>
            <p:ph idx="1"/>
          </p:nvPr>
        </p:nvSpPr>
        <p:spPr>
          <a:xfrm>
            <a:off x="395536" y="1556792"/>
            <a:ext cx="7920880" cy="4464496"/>
          </a:xfrm>
        </p:spPr>
        <p:txBody>
          <a:bodyPr/>
          <a:lstStyle/>
          <a:p>
            <a:r>
              <a:rPr lang="en-CA" sz="2200" dirty="0">
                <a:latin typeface="Selawik"/>
                <a:ea typeface="Verdana"/>
                <a:cs typeface="Times New Roman"/>
              </a:rPr>
              <a:t>Step-1 (Identify the stakeholders)</a:t>
            </a:r>
          </a:p>
          <a:p>
            <a:r>
              <a:rPr lang="en-CA" sz="2200" dirty="0">
                <a:latin typeface="Selawik"/>
                <a:ea typeface="Verdana"/>
                <a:cs typeface="Times New Roman"/>
              </a:rPr>
              <a:t>Step-2 (Create a strategic dependency model using GRL)</a:t>
            </a:r>
          </a:p>
          <a:p>
            <a:r>
              <a:rPr lang="en-CA" sz="2200" dirty="0">
                <a:latin typeface="Selawik"/>
                <a:ea typeface="Verdana"/>
                <a:cs typeface="Times New Roman"/>
              </a:rPr>
              <a:t>Step-3 (Expand the functional goals using UCMs)</a:t>
            </a:r>
          </a:p>
          <a:p>
            <a:r>
              <a:rPr lang="en-CA" sz="2200" dirty="0">
                <a:latin typeface="Selawik"/>
                <a:ea typeface="Verdana"/>
                <a:cs typeface="Times New Roman"/>
              </a:rPr>
              <a:t>Step-4 (Perform STPA):</a:t>
            </a:r>
          </a:p>
          <a:p>
            <a:pPr lvl="1"/>
            <a:r>
              <a:rPr lang="en-CA" sz="2000" dirty="0">
                <a:latin typeface="Selawik"/>
                <a:ea typeface="Verdana"/>
                <a:cs typeface="Times New Roman"/>
              </a:rPr>
              <a:t>Step-4.1 (Define the systems boundary)</a:t>
            </a:r>
          </a:p>
          <a:p>
            <a:pPr lvl="1"/>
            <a:r>
              <a:rPr lang="en-CA" sz="2000" dirty="0">
                <a:latin typeface="Selawik"/>
                <a:ea typeface="Verdana"/>
                <a:cs typeface="Times New Roman"/>
              </a:rPr>
              <a:t>Step-4.2 (Define the hierarchical control structure)</a:t>
            </a:r>
          </a:p>
          <a:p>
            <a:pPr lvl="1"/>
            <a:r>
              <a:rPr lang="en-CA" sz="2000" dirty="0">
                <a:latin typeface="Selawik"/>
                <a:ea typeface="Verdana"/>
                <a:cs typeface="Times New Roman"/>
              </a:rPr>
              <a:t>Step-4.3 (Identify Unsafe Control Actions (UCAs))</a:t>
            </a:r>
          </a:p>
          <a:p>
            <a:pPr lvl="1"/>
            <a:r>
              <a:rPr lang="en-CA" sz="2000" dirty="0">
                <a:latin typeface="Selawik"/>
                <a:ea typeface="Verdana"/>
                <a:cs typeface="Times New Roman"/>
              </a:rPr>
              <a:t>Step-4.4 (Identify loss scenarios)</a:t>
            </a:r>
          </a:p>
          <a:p>
            <a:pPr lvl="1"/>
            <a:r>
              <a:rPr lang="en-CA" sz="2000" dirty="0">
                <a:latin typeface="Selawik"/>
                <a:ea typeface="Verdana"/>
                <a:cs typeface="Times New Roman"/>
              </a:rPr>
              <a:t>Step-4.5 (Elicit safety constraints and requirements)</a:t>
            </a:r>
          </a:p>
          <a:p>
            <a:r>
              <a:rPr lang="en-CA" sz="2200" dirty="0">
                <a:latin typeface="Selawik"/>
                <a:ea typeface="Verdana"/>
                <a:cs typeface="Times New Roman"/>
              </a:rPr>
              <a:t>Step-5 (Create assurance cases based on STPA-related argumentation)</a:t>
            </a:r>
          </a:p>
        </p:txBody>
      </p:sp>
      <p:sp>
        <p:nvSpPr>
          <p:cNvPr id="3" name="Rectangle: Rounded Corners 2">
            <a:extLst>
              <a:ext uri="{FF2B5EF4-FFF2-40B4-BE49-F238E27FC236}">
                <a16:creationId xmlns:a16="http://schemas.microsoft.com/office/drawing/2014/main" id="{99BEEA12-2E82-F72D-9E0C-B403456F9CFE}"/>
              </a:ext>
            </a:extLst>
          </p:cNvPr>
          <p:cNvSpPr/>
          <p:nvPr/>
        </p:nvSpPr>
        <p:spPr bwMode="auto">
          <a:xfrm>
            <a:off x="755576" y="1556792"/>
            <a:ext cx="7128792" cy="124540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4" name="Rectangle: Rounded Corners 3">
            <a:extLst>
              <a:ext uri="{FF2B5EF4-FFF2-40B4-BE49-F238E27FC236}">
                <a16:creationId xmlns:a16="http://schemas.microsoft.com/office/drawing/2014/main" id="{5C1057FF-2443-C5F7-14B3-C5288F17AFCD}"/>
              </a:ext>
            </a:extLst>
          </p:cNvPr>
          <p:cNvSpPr/>
          <p:nvPr/>
        </p:nvSpPr>
        <p:spPr bwMode="auto">
          <a:xfrm>
            <a:off x="722365" y="2780928"/>
            <a:ext cx="7128792" cy="215532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5" name="Rectangle: Rounded Corners 4">
            <a:extLst>
              <a:ext uri="{FF2B5EF4-FFF2-40B4-BE49-F238E27FC236}">
                <a16:creationId xmlns:a16="http://schemas.microsoft.com/office/drawing/2014/main" id="{51909C87-2D9D-7329-9B55-FE5132C6CAA6}"/>
              </a:ext>
            </a:extLst>
          </p:cNvPr>
          <p:cNvSpPr/>
          <p:nvPr/>
        </p:nvSpPr>
        <p:spPr bwMode="auto">
          <a:xfrm>
            <a:off x="722365" y="5000143"/>
            <a:ext cx="7128792" cy="733113"/>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Tree>
    <p:custDataLst>
      <p:tags r:id="rId1"/>
    </p:custDataLst>
    <p:extLst>
      <p:ext uri="{BB962C8B-B14F-4D97-AF65-F5344CB8AC3E}">
        <p14:creationId xmlns:p14="http://schemas.microsoft.com/office/powerpoint/2010/main" val="634751620"/>
      </p:ext>
    </p:extLst>
  </p:cSld>
  <p:clrMapOvr>
    <a:masterClrMapping/>
  </p:clrMapOvr>
  <mc:AlternateContent xmlns:mc="http://schemas.openxmlformats.org/markup-compatibility/2006" xmlns:p14="http://schemas.microsoft.com/office/powerpoint/2010/main">
    <mc:Choice Requires="p14">
      <p:transition spd="slow" p14:dur="2000" advTm="132688"/>
    </mc:Choice>
    <mc:Fallback xmlns="">
      <p:transition spd="slow" advTm="1326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1</a:t>
            </a:r>
            <a:endParaRPr lang="en-US" dirty="0"/>
          </a:p>
        </p:txBody>
      </p:sp>
      <p:sp>
        <p:nvSpPr>
          <p:cNvPr id="7" name="Content Placeholder 2">
            <a:extLst>
              <a:ext uri="{FF2B5EF4-FFF2-40B4-BE49-F238E27FC236}">
                <a16:creationId xmlns:a16="http://schemas.microsoft.com/office/drawing/2014/main" id="{D4CD1BB2-CD15-4C2A-8BAF-5F3DC6919F5F}"/>
              </a:ext>
            </a:extLst>
          </p:cNvPr>
          <p:cNvSpPr>
            <a:spLocks noGrp="1"/>
          </p:cNvSpPr>
          <p:nvPr>
            <p:ph idx="1"/>
          </p:nvPr>
        </p:nvSpPr>
        <p:spPr>
          <a:xfrm>
            <a:off x="0" y="1556792"/>
            <a:ext cx="9144000" cy="4464496"/>
          </a:xfrm>
        </p:spPr>
        <p:txBody>
          <a:bodyPr/>
          <a:lstStyle/>
          <a:p>
            <a:r>
              <a:rPr lang="en-CA" sz="2200" b="1" dirty="0">
                <a:latin typeface="Selawik"/>
                <a:ea typeface="Verdana"/>
                <a:cs typeface="Times New Roman"/>
              </a:rPr>
              <a:t>System Operations</a:t>
            </a:r>
            <a:r>
              <a:rPr lang="en-CA" sz="2200" dirty="0">
                <a:latin typeface="Selawik"/>
                <a:ea typeface="Verdana"/>
                <a:cs typeface="Times New Roman"/>
              </a:rPr>
              <a:t>: Normal Operators (Finance Manager and Technical Users), Maintenance Ops (Hardware, Software), Operational Support (Transaction Mining, Customer Support), Interfacing System (Cloud, Internal Network).</a:t>
            </a:r>
          </a:p>
          <a:p>
            <a:r>
              <a:rPr lang="en-CA" sz="2200" b="1" dirty="0">
                <a:latin typeface="Selawik"/>
                <a:ea typeface="Verdana"/>
                <a:cs typeface="Times New Roman"/>
              </a:rPr>
              <a:t>System</a:t>
            </a:r>
            <a:r>
              <a:rPr lang="en-CA" sz="2200" dirty="0">
                <a:latin typeface="Selawik"/>
                <a:ea typeface="Verdana"/>
                <a:cs typeface="Times New Roman"/>
              </a:rPr>
              <a:t>: Internal Consultants (Compliance Officer), Client (Investors, Management), Functional Beneficiary (Institutional Funds).</a:t>
            </a:r>
          </a:p>
          <a:p>
            <a:r>
              <a:rPr lang="en-CA" sz="2200" b="1" dirty="0">
                <a:latin typeface="Selawik"/>
                <a:ea typeface="Verdana"/>
                <a:cs typeface="Times New Roman"/>
              </a:rPr>
              <a:t>System Environment</a:t>
            </a:r>
            <a:r>
              <a:rPr lang="en-CA" sz="2200" dirty="0">
                <a:latin typeface="Selawik"/>
                <a:ea typeface="Verdana"/>
                <a:cs typeface="Times New Roman"/>
              </a:rPr>
              <a:t>: Customer (White-label Partners), Interfacing System (Crypto-exchanges, Blockchains Platforms, Insurers), Regulators (Securities, Judiciary, Tax and KYC/AML2 Authorities, Non-statutory Regulators including standards, consortia, and Self-Regulatory Organizations), Negative Actors (Competitor, Hacker), External Consultants (Business Auditor, Security Specialist, Legal Counsel)</a:t>
            </a:r>
          </a:p>
        </p:txBody>
      </p:sp>
    </p:spTree>
    <p:custDataLst>
      <p:tags r:id="rId1"/>
    </p:custDataLst>
    <p:extLst>
      <p:ext uri="{BB962C8B-B14F-4D97-AF65-F5344CB8AC3E}">
        <p14:creationId xmlns:p14="http://schemas.microsoft.com/office/powerpoint/2010/main" val="185991114"/>
      </p:ext>
    </p:extLst>
  </p:cSld>
  <p:clrMapOvr>
    <a:masterClrMapping/>
  </p:clrMapOvr>
  <mc:AlternateContent xmlns:mc="http://schemas.openxmlformats.org/markup-compatibility/2006" xmlns:p14="http://schemas.microsoft.com/office/powerpoint/2010/main">
    <mc:Choice Requires="p14">
      <p:transition spd="slow" p14:dur="2000" advTm="77518"/>
    </mc:Choice>
    <mc:Fallback xmlns="">
      <p:transition spd="slow" advTm="77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2</a:t>
            </a:r>
            <a:endParaRPr lang="en-US" dirty="0"/>
          </a:p>
        </p:txBody>
      </p:sp>
      <p:pic>
        <p:nvPicPr>
          <p:cNvPr id="4" name="Content Placeholder 3" descr="Diagram&#10;&#10;Description automatically generated">
            <a:extLst>
              <a:ext uri="{FF2B5EF4-FFF2-40B4-BE49-F238E27FC236}">
                <a16:creationId xmlns:a16="http://schemas.microsoft.com/office/drawing/2014/main" id="{3C4F291A-34D0-2A6C-CCFA-56312AE423BD}"/>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42065" y="1628800"/>
            <a:ext cx="8859870" cy="4627661"/>
          </a:xfrm>
        </p:spPr>
      </p:pic>
    </p:spTree>
    <p:extLst>
      <p:ext uri="{BB962C8B-B14F-4D97-AF65-F5344CB8AC3E}">
        <p14:creationId xmlns:p14="http://schemas.microsoft.com/office/powerpoint/2010/main" val="4051219221"/>
      </p:ext>
    </p:extLst>
  </p:cSld>
  <p:clrMapOvr>
    <a:masterClrMapping/>
  </p:clrMapOvr>
  <mc:AlternateContent xmlns:mc="http://schemas.openxmlformats.org/markup-compatibility/2006" xmlns:p14="http://schemas.microsoft.com/office/powerpoint/2010/main">
    <mc:Choice Requires="p14">
      <p:transition spd="slow" p14:dur="2000" advTm="66302"/>
    </mc:Choice>
    <mc:Fallback xmlns="">
      <p:transition spd="slow" advTm="663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3</a:t>
            </a:r>
            <a:endParaRPr lang="en-US" dirty="0"/>
          </a:p>
        </p:txBody>
      </p:sp>
      <p:pic>
        <p:nvPicPr>
          <p:cNvPr id="4" name="Content Placeholder 3" descr="Diagram&#10;&#10;Description automatically generated">
            <a:extLst>
              <a:ext uri="{FF2B5EF4-FFF2-40B4-BE49-F238E27FC236}">
                <a16:creationId xmlns:a16="http://schemas.microsoft.com/office/drawing/2014/main" id="{49826BAE-BF5D-45C5-909C-9F6E8A25391E}"/>
              </a:ext>
            </a:extLst>
          </p:cNvPr>
          <p:cNvPicPr>
            <a:picLocks noGrp="1" noChangeAspect="1"/>
          </p:cNvPicPr>
          <p:nvPr>
            <p:ph idx="1"/>
          </p:nvPr>
        </p:nvPicPr>
        <p:blipFill>
          <a:blip r:embed="rId3"/>
          <a:stretch>
            <a:fillRect/>
          </a:stretch>
        </p:blipFill>
        <p:spPr>
          <a:xfrm>
            <a:off x="99592" y="2204864"/>
            <a:ext cx="8944816" cy="2448272"/>
          </a:xfrm>
        </p:spPr>
      </p:pic>
    </p:spTree>
    <p:extLst>
      <p:ext uri="{BB962C8B-B14F-4D97-AF65-F5344CB8AC3E}">
        <p14:creationId xmlns:p14="http://schemas.microsoft.com/office/powerpoint/2010/main" val="3803812034"/>
      </p:ext>
    </p:extLst>
  </p:cSld>
  <p:clrMapOvr>
    <a:masterClrMapping/>
  </p:clrMapOvr>
  <mc:AlternateContent xmlns:mc="http://schemas.openxmlformats.org/markup-compatibility/2006" xmlns:p14="http://schemas.microsoft.com/office/powerpoint/2010/main">
    <mc:Choice Requires="p14">
      <p:transition spd="slow" p14:dur="2000" advTm="19642"/>
    </mc:Choice>
    <mc:Fallback xmlns="">
      <p:transition spd="slow" advTm="196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F0B4-1F34-4A1D-9C33-8B940D6896C2}"/>
              </a:ext>
            </a:extLst>
          </p:cNvPr>
          <p:cNvSpPr>
            <a:spLocks noGrp="1"/>
          </p:cNvSpPr>
          <p:nvPr>
            <p:ph type="title"/>
          </p:nvPr>
        </p:nvSpPr>
        <p:spPr/>
        <p:txBody>
          <a:bodyPr/>
          <a:lstStyle/>
          <a:p>
            <a:r>
              <a:rPr lang="en-CA" dirty="0">
                <a:latin typeface="Selawik"/>
                <a:ea typeface="Verdana"/>
                <a:cs typeface="Times New Roman"/>
              </a:rPr>
              <a:t>Case Study: Step 4.1</a:t>
            </a:r>
            <a:endParaRPr lang="en-US" dirty="0"/>
          </a:p>
        </p:txBody>
      </p:sp>
      <p:pic>
        <p:nvPicPr>
          <p:cNvPr id="4" name="Content Placeholder 3">
            <a:extLst>
              <a:ext uri="{FF2B5EF4-FFF2-40B4-BE49-F238E27FC236}">
                <a16:creationId xmlns:a16="http://schemas.microsoft.com/office/drawing/2014/main" id="{5FCC0577-AAA2-4BED-72D0-7FD5D5EB7791}"/>
              </a:ext>
            </a:extLst>
          </p:cNvPr>
          <p:cNvPicPr>
            <a:picLocks noGrp="1" noChangeAspect="1"/>
          </p:cNvPicPr>
          <p:nvPr>
            <p:ph idx="1"/>
          </p:nvPr>
        </p:nvPicPr>
        <p:blipFill>
          <a:blip r:embed="rId4"/>
          <a:stretch>
            <a:fillRect/>
          </a:stretch>
        </p:blipFill>
        <p:spPr>
          <a:xfrm>
            <a:off x="1355600" y="1851982"/>
            <a:ext cx="5888931" cy="1436989"/>
          </a:xfrm>
        </p:spPr>
      </p:pic>
      <p:pic>
        <p:nvPicPr>
          <p:cNvPr id="9" name="Picture 8">
            <a:extLst>
              <a:ext uri="{FF2B5EF4-FFF2-40B4-BE49-F238E27FC236}">
                <a16:creationId xmlns:a16="http://schemas.microsoft.com/office/drawing/2014/main" id="{1C85B331-531E-741E-BB42-C45DACF41B95}"/>
              </a:ext>
            </a:extLst>
          </p:cNvPr>
          <p:cNvPicPr>
            <a:picLocks noChangeAspect="1"/>
          </p:cNvPicPr>
          <p:nvPr/>
        </p:nvPicPr>
        <p:blipFill>
          <a:blip r:embed="rId5"/>
          <a:stretch>
            <a:fillRect/>
          </a:stretch>
        </p:blipFill>
        <p:spPr>
          <a:xfrm>
            <a:off x="0" y="3584161"/>
            <a:ext cx="9144000" cy="2242414"/>
          </a:xfrm>
          <a:prstGeom prst="rect">
            <a:avLst/>
          </a:prstGeom>
        </p:spPr>
      </p:pic>
    </p:spTree>
    <p:custDataLst>
      <p:tags r:id="rId1"/>
    </p:custDataLst>
    <p:extLst>
      <p:ext uri="{BB962C8B-B14F-4D97-AF65-F5344CB8AC3E}">
        <p14:creationId xmlns:p14="http://schemas.microsoft.com/office/powerpoint/2010/main" val="733398700"/>
      </p:ext>
    </p:extLst>
  </p:cSld>
  <p:clrMapOvr>
    <a:masterClrMapping/>
  </p:clrMapOvr>
  <mc:AlternateContent xmlns:mc="http://schemas.openxmlformats.org/markup-compatibility/2006" xmlns:p14="http://schemas.microsoft.com/office/powerpoint/2010/main">
    <mc:Choice Requires="p14">
      <p:transition spd="slow" p14:dur="2000" advTm="78168"/>
    </mc:Choice>
    <mc:Fallback xmlns="">
      <p:transition spd="slow" advTm="78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16.4|12.2"/>
</p:tagLst>
</file>

<file path=ppt/tags/tag10.xml><?xml version="1.0" encoding="utf-8"?>
<p:tagLst xmlns:a="http://schemas.openxmlformats.org/drawingml/2006/main" xmlns:r="http://schemas.openxmlformats.org/officeDocument/2006/relationships" xmlns:p="http://schemas.openxmlformats.org/presentationml/2006/main">
  <p:tag name="TIMING" val="|4.4|14.6|11.4"/>
</p:tagLst>
</file>

<file path=ppt/tags/tag2.xml><?xml version="1.0" encoding="utf-8"?>
<p:tagLst xmlns:a="http://schemas.openxmlformats.org/drawingml/2006/main" xmlns:r="http://schemas.openxmlformats.org/officeDocument/2006/relationships" xmlns:p="http://schemas.openxmlformats.org/presentationml/2006/main">
  <p:tag name="TIMING" val="|2.6|11.3"/>
</p:tagLst>
</file>

<file path=ppt/tags/tag3.xml><?xml version="1.0" encoding="utf-8"?>
<p:tagLst xmlns:a="http://schemas.openxmlformats.org/drawingml/2006/main" xmlns:r="http://schemas.openxmlformats.org/officeDocument/2006/relationships" xmlns:p="http://schemas.openxmlformats.org/presentationml/2006/main">
  <p:tag name="TIMING" val="|8.6|10.5|11.7"/>
</p:tagLst>
</file>

<file path=ppt/tags/tag4.xml><?xml version="1.0" encoding="utf-8"?>
<p:tagLst xmlns:a="http://schemas.openxmlformats.org/drawingml/2006/main" xmlns:r="http://schemas.openxmlformats.org/officeDocument/2006/relationships" xmlns:p="http://schemas.openxmlformats.org/presentationml/2006/main">
  <p:tag name="TIMING" val="|113.3|7.3|7.5"/>
</p:tagLst>
</file>

<file path=ppt/tags/tag5.xml><?xml version="1.0" encoding="utf-8"?>
<p:tagLst xmlns:a="http://schemas.openxmlformats.org/drawingml/2006/main" xmlns:r="http://schemas.openxmlformats.org/officeDocument/2006/relationships" xmlns:p="http://schemas.openxmlformats.org/presentationml/2006/main">
  <p:tag name="TIMING" val="|20.6|15.4|9.4"/>
</p:tagLst>
</file>

<file path=ppt/tags/tag6.xml><?xml version="1.0" encoding="utf-8"?>
<p:tagLst xmlns:a="http://schemas.openxmlformats.org/drawingml/2006/main" xmlns:r="http://schemas.openxmlformats.org/officeDocument/2006/relationships" xmlns:p="http://schemas.openxmlformats.org/presentationml/2006/main">
  <p:tag name="TIMING" val="|35.8"/>
</p:tagLst>
</file>

<file path=ppt/tags/tag7.xml><?xml version="1.0" encoding="utf-8"?>
<p:tagLst xmlns:a="http://schemas.openxmlformats.org/drawingml/2006/main" xmlns:r="http://schemas.openxmlformats.org/officeDocument/2006/relationships" xmlns:p="http://schemas.openxmlformats.org/presentationml/2006/main">
  <p:tag name="TIMING" val="|2.7|3.1|9.8"/>
</p:tagLst>
</file>

<file path=ppt/tags/tag8.xml><?xml version="1.0" encoding="utf-8"?>
<p:tagLst xmlns:a="http://schemas.openxmlformats.org/drawingml/2006/main" xmlns:r="http://schemas.openxmlformats.org/officeDocument/2006/relationships" xmlns:p="http://schemas.openxmlformats.org/presentationml/2006/main">
  <p:tag name="TIMING" val="|3.4|5.5"/>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uOttawa-powerpoint-templat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Garn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n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n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n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n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n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6996</TotalTime>
  <Words>1109</Words>
  <Application>Microsoft Office PowerPoint</Application>
  <PresentationFormat>On-screen Show (4:3)</PresentationFormat>
  <Paragraphs>128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vt:lpstr>
      <vt:lpstr>Selawik</vt:lpstr>
      <vt:lpstr>Times</vt:lpstr>
      <vt:lpstr>Times New Roman</vt:lpstr>
      <vt:lpstr>Verdana</vt:lpstr>
      <vt:lpstr>uOttawa-powerpoint-template</vt:lpstr>
      <vt:lpstr>PowerPoint Presentation</vt:lpstr>
      <vt:lpstr>Background</vt:lpstr>
      <vt:lpstr>Motivation</vt:lpstr>
      <vt:lpstr>Research Question &amp; Proposed Solution</vt:lpstr>
      <vt:lpstr>Proposed Guidelines to Improve Certification</vt:lpstr>
      <vt:lpstr>Case Study: Step 1</vt:lpstr>
      <vt:lpstr>Case Study: Step 2</vt:lpstr>
      <vt:lpstr>Case Study: Step 3</vt:lpstr>
      <vt:lpstr>Case Study: Step 4.1</vt:lpstr>
      <vt:lpstr>Case Study: Step 4.2</vt:lpstr>
      <vt:lpstr>Case Study: Step 4.3</vt:lpstr>
      <vt:lpstr>Case Study: Step 4.4</vt:lpstr>
      <vt:lpstr>Case Study: Step 4.5</vt:lpstr>
      <vt:lpstr>Case Study: Step 5</vt:lpstr>
      <vt:lpstr>Our Lessons Learned</vt:lpstr>
      <vt:lpstr>Industry Partner’s Lessons Learned</vt:lpstr>
      <vt:lpstr>Limitations</vt:lpstr>
      <vt:lpstr>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hamed</dc:creator>
  <cp:lastModifiedBy>Sepehr Sharifi</cp:lastModifiedBy>
  <cp:revision>322</cp:revision>
  <dcterms:created xsi:type="dcterms:W3CDTF">2019-11-18T18:51:43Z</dcterms:created>
  <dcterms:modified xsi:type="dcterms:W3CDTF">2022-08-09T00:29:27Z</dcterms:modified>
</cp:coreProperties>
</file>